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8"/>
  </p:notesMasterIdLst>
  <p:sldIdLst>
    <p:sldId id="258" r:id="rId5"/>
    <p:sldId id="257" r:id="rId6"/>
    <p:sldId id="266" r:id="rId7"/>
    <p:sldId id="275" r:id="rId8"/>
    <p:sldId id="283" r:id="rId9"/>
    <p:sldId id="267" r:id="rId10"/>
    <p:sldId id="276" r:id="rId11"/>
    <p:sldId id="278" r:id="rId12"/>
    <p:sldId id="279" r:id="rId13"/>
    <p:sldId id="280" r:id="rId14"/>
    <p:sldId id="281" r:id="rId15"/>
    <p:sldId id="282" r:id="rId16"/>
    <p:sldId id="289" r:id="rId17"/>
    <p:sldId id="277" r:id="rId18"/>
    <p:sldId id="284" r:id="rId19"/>
    <p:sldId id="285" r:id="rId20"/>
    <p:sldId id="287" r:id="rId21"/>
    <p:sldId id="288" r:id="rId22"/>
    <p:sldId id="286" r:id="rId23"/>
    <p:sldId id="269" r:id="rId24"/>
    <p:sldId id="263" r:id="rId25"/>
    <p:sldId id="273" r:id="rId26"/>
    <p:sldId id="274" r:id="rId2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kins, Julia A" initials="WJA" lastIdx="2" clrIdx="0">
    <p:extLst>
      <p:ext uri="{19B8F6BF-5375-455C-9EA6-DF929625EA0E}">
        <p15:presenceInfo xmlns:p15="http://schemas.microsoft.com/office/powerpoint/2012/main" userId="S::jawilkins4@liberty.edu::95411f48-7be6-4138-9260-d1996321f38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966325-9231-4281-911A-F1761B65B6A2}" v="26" dt="2022-04-28T20:05:16.756"/>
    <p1510:client id="{D4B9BA66-45E9-5C40-AA07-39DE8A1AC18B}" v="464" dt="2022-04-26T18:54:23.8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41"/>
    <p:restoredTop sz="94719"/>
  </p:normalViewPr>
  <p:slideViewPr>
    <p:cSldViewPr snapToGrid="0" snapToObjects="1">
      <p:cViewPr varScale="1">
        <p:scale>
          <a:sx n="120" d="100"/>
          <a:sy n="120" d="100"/>
        </p:scale>
        <p:origin x="192" y="8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rough, James Riley" userId="5739c7b0-1447-4d91-be2e-17ab6a686928" providerId="ADAL" clId="{DFB4FED6-6A53-466C-94E7-E29A134AF722}"/>
    <pc:docChg chg="undo custSel addSld modSld">
      <pc:chgData name="Dorough, James Riley" userId="5739c7b0-1447-4d91-be2e-17ab6a686928" providerId="ADAL" clId="{DFB4FED6-6A53-466C-94E7-E29A134AF722}" dt="2022-04-26T20:57:37.618" v="1961" actId="313"/>
      <pc:docMkLst>
        <pc:docMk/>
      </pc:docMkLst>
      <pc:sldChg chg="modSp mod">
        <pc:chgData name="Dorough, James Riley" userId="5739c7b0-1447-4d91-be2e-17ab6a686928" providerId="ADAL" clId="{DFB4FED6-6A53-466C-94E7-E29A134AF722}" dt="2022-04-26T19:48:01.843" v="647" actId="5793"/>
        <pc:sldMkLst>
          <pc:docMk/>
          <pc:sldMk cId="2910443229" sldId="257"/>
        </pc:sldMkLst>
        <pc:spChg chg="mod">
          <ac:chgData name="Dorough, James Riley" userId="5739c7b0-1447-4d91-be2e-17ab6a686928" providerId="ADAL" clId="{DFB4FED6-6A53-466C-94E7-E29A134AF722}" dt="2022-04-26T19:48:01.843" v="647" actId="5793"/>
          <ac:spMkLst>
            <pc:docMk/>
            <pc:sldMk cId="2910443229" sldId="257"/>
            <ac:spMk id="3" creationId="{00000000-0000-0000-0000-000000000000}"/>
          </ac:spMkLst>
        </pc:spChg>
      </pc:sldChg>
      <pc:sldChg chg="modSp mod">
        <pc:chgData name="Dorough, James Riley" userId="5739c7b0-1447-4d91-be2e-17ab6a686928" providerId="ADAL" clId="{DFB4FED6-6A53-466C-94E7-E29A134AF722}" dt="2022-04-26T19:12:28.913" v="56" actId="20577"/>
        <pc:sldMkLst>
          <pc:docMk/>
          <pc:sldMk cId="1325977798" sldId="263"/>
        </pc:sldMkLst>
        <pc:spChg chg="mod">
          <ac:chgData name="Dorough, James Riley" userId="5739c7b0-1447-4d91-be2e-17ab6a686928" providerId="ADAL" clId="{DFB4FED6-6A53-466C-94E7-E29A134AF722}" dt="2022-04-26T19:12:28.913" v="56" actId="20577"/>
          <ac:spMkLst>
            <pc:docMk/>
            <pc:sldMk cId="1325977798" sldId="263"/>
            <ac:spMk id="3" creationId="{00000000-0000-0000-0000-000000000000}"/>
          </ac:spMkLst>
        </pc:spChg>
      </pc:sldChg>
      <pc:sldChg chg="modSp mod">
        <pc:chgData name="Dorough, James Riley" userId="5739c7b0-1447-4d91-be2e-17ab6a686928" providerId="ADAL" clId="{DFB4FED6-6A53-466C-94E7-E29A134AF722}" dt="2022-04-26T20:57:04.276" v="1960" actId="20577"/>
        <pc:sldMkLst>
          <pc:docMk/>
          <pc:sldMk cId="2927529583" sldId="269"/>
        </pc:sldMkLst>
        <pc:spChg chg="mod">
          <ac:chgData name="Dorough, James Riley" userId="5739c7b0-1447-4d91-be2e-17ab6a686928" providerId="ADAL" clId="{DFB4FED6-6A53-466C-94E7-E29A134AF722}" dt="2022-04-26T20:57:04.276" v="1960" actId="20577"/>
          <ac:spMkLst>
            <pc:docMk/>
            <pc:sldMk cId="2927529583" sldId="269"/>
            <ac:spMk id="3" creationId="{00000000-0000-0000-0000-000000000000}"/>
          </ac:spMkLst>
        </pc:spChg>
      </pc:sldChg>
      <pc:sldChg chg="addSp modSp mod">
        <pc:chgData name="Dorough, James Riley" userId="5739c7b0-1447-4d91-be2e-17ab6a686928" providerId="ADAL" clId="{DFB4FED6-6A53-466C-94E7-E29A134AF722}" dt="2022-04-26T19:49:30.955" v="737" actId="14100"/>
        <pc:sldMkLst>
          <pc:docMk/>
          <pc:sldMk cId="3759420490" sldId="277"/>
        </pc:sldMkLst>
        <pc:spChg chg="mod">
          <ac:chgData name="Dorough, James Riley" userId="5739c7b0-1447-4d91-be2e-17ab6a686928" providerId="ADAL" clId="{DFB4FED6-6A53-466C-94E7-E29A134AF722}" dt="2022-04-26T19:49:18.652" v="735" actId="20577"/>
          <ac:spMkLst>
            <pc:docMk/>
            <pc:sldMk cId="3759420490" sldId="277"/>
            <ac:spMk id="3" creationId="{00000000-0000-0000-0000-000000000000}"/>
          </ac:spMkLst>
        </pc:spChg>
        <pc:picChg chg="add mod">
          <ac:chgData name="Dorough, James Riley" userId="5739c7b0-1447-4d91-be2e-17ab6a686928" providerId="ADAL" clId="{DFB4FED6-6A53-466C-94E7-E29A134AF722}" dt="2022-04-26T19:49:30.955" v="737" actId="14100"/>
          <ac:picMkLst>
            <pc:docMk/>
            <pc:sldMk cId="3759420490" sldId="277"/>
            <ac:picMk id="5" creationId="{1EEBCB99-F9C3-43B4-BCC8-68CC656411D0}"/>
          </ac:picMkLst>
        </pc:picChg>
        <pc:picChg chg="add mod">
          <ac:chgData name="Dorough, James Riley" userId="5739c7b0-1447-4d91-be2e-17ab6a686928" providerId="ADAL" clId="{DFB4FED6-6A53-466C-94E7-E29A134AF722}" dt="2022-04-26T19:49:28.838" v="736" actId="14100"/>
          <ac:picMkLst>
            <pc:docMk/>
            <pc:sldMk cId="3759420490" sldId="277"/>
            <ac:picMk id="6" creationId="{C1A5DDAF-1096-4E54-91AE-3DA152142A13}"/>
          </ac:picMkLst>
        </pc:picChg>
      </pc:sldChg>
      <pc:sldChg chg="addSp delSp modSp add mod">
        <pc:chgData name="Dorough, James Riley" userId="5739c7b0-1447-4d91-be2e-17ab6a686928" providerId="ADAL" clId="{DFB4FED6-6A53-466C-94E7-E29A134AF722}" dt="2022-04-26T19:46:42.147" v="607" actId="20577"/>
        <pc:sldMkLst>
          <pc:docMk/>
          <pc:sldMk cId="3622612268" sldId="284"/>
        </pc:sldMkLst>
        <pc:spChg chg="del mod">
          <ac:chgData name="Dorough, James Riley" userId="5739c7b0-1447-4d91-be2e-17ab6a686928" providerId="ADAL" clId="{DFB4FED6-6A53-466C-94E7-E29A134AF722}" dt="2022-04-26T19:44:45.600" v="311" actId="478"/>
          <ac:spMkLst>
            <pc:docMk/>
            <pc:sldMk cId="3622612268" sldId="284"/>
            <ac:spMk id="3" creationId="{00000000-0000-0000-0000-000000000000}"/>
          </ac:spMkLst>
        </pc:spChg>
        <pc:spChg chg="add mod ord">
          <ac:chgData name="Dorough, James Riley" userId="5739c7b0-1447-4d91-be2e-17ab6a686928" providerId="ADAL" clId="{DFB4FED6-6A53-466C-94E7-E29A134AF722}" dt="2022-04-26T19:46:42.147" v="607" actId="20577"/>
          <ac:spMkLst>
            <pc:docMk/>
            <pc:sldMk cId="3622612268" sldId="284"/>
            <ac:spMk id="9" creationId="{4A509CEF-5590-4DA9-8B9C-DC7A946F5D07}"/>
          </ac:spMkLst>
        </pc:spChg>
        <pc:spChg chg="add del mod">
          <ac:chgData name="Dorough, James Riley" userId="5739c7b0-1447-4d91-be2e-17ab6a686928" providerId="ADAL" clId="{DFB4FED6-6A53-466C-94E7-E29A134AF722}" dt="2022-04-26T19:44:49.333" v="312" actId="478"/>
          <ac:spMkLst>
            <pc:docMk/>
            <pc:sldMk cId="3622612268" sldId="284"/>
            <ac:spMk id="11" creationId="{91659514-709A-41BE-8FA8-3356D051C4BA}"/>
          </ac:spMkLst>
        </pc:spChg>
        <pc:picChg chg="del">
          <ac:chgData name="Dorough, James Riley" userId="5739c7b0-1447-4d91-be2e-17ab6a686928" providerId="ADAL" clId="{DFB4FED6-6A53-466C-94E7-E29A134AF722}" dt="2022-04-26T19:12:10.300" v="34" actId="478"/>
          <ac:picMkLst>
            <pc:docMk/>
            <pc:sldMk cId="3622612268" sldId="284"/>
            <ac:picMk id="5" creationId="{1EEBCB99-F9C3-43B4-BCC8-68CC656411D0}"/>
          </ac:picMkLst>
        </pc:picChg>
        <pc:picChg chg="add mod">
          <ac:chgData name="Dorough, James Riley" userId="5739c7b0-1447-4d91-be2e-17ab6a686928" providerId="ADAL" clId="{DFB4FED6-6A53-466C-94E7-E29A134AF722}" dt="2022-04-26T19:43:38.775" v="286" actId="1076"/>
          <ac:picMkLst>
            <pc:docMk/>
            <pc:sldMk cId="3622612268" sldId="284"/>
            <ac:picMk id="6" creationId="{AB8997D5-6F7E-478A-9B73-42986FF4EBFF}"/>
          </ac:picMkLst>
        </pc:picChg>
        <pc:picChg chg="add mod">
          <ac:chgData name="Dorough, James Riley" userId="5739c7b0-1447-4d91-be2e-17ab6a686928" providerId="ADAL" clId="{DFB4FED6-6A53-466C-94E7-E29A134AF722}" dt="2022-04-26T19:43:34.583" v="285" actId="14100"/>
          <ac:picMkLst>
            <pc:docMk/>
            <pc:sldMk cId="3622612268" sldId="284"/>
            <ac:picMk id="8" creationId="{F21C4091-CCE9-4277-889C-723E2D15F752}"/>
          </ac:picMkLst>
        </pc:picChg>
      </pc:sldChg>
      <pc:sldChg chg="addSp delSp modSp add mod">
        <pc:chgData name="Dorough, James Riley" userId="5739c7b0-1447-4d91-be2e-17ab6a686928" providerId="ADAL" clId="{DFB4FED6-6A53-466C-94E7-E29A134AF722}" dt="2022-04-26T20:38:21.189" v="1582" actId="14100"/>
        <pc:sldMkLst>
          <pc:docMk/>
          <pc:sldMk cId="3546782434" sldId="285"/>
        </pc:sldMkLst>
        <pc:spChg chg="mod">
          <ac:chgData name="Dorough, James Riley" userId="5739c7b0-1447-4d91-be2e-17ab6a686928" providerId="ADAL" clId="{DFB4FED6-6A53-466C-94E7-E29A134AF722}" dt="2022-04-26T20:29:44.872" v="1111" actId="20577"/>
          <ac:spMkLst>
            <pc:docMk/>
            <pc:sldMk cId="3546782434" sldId="285"/>
            <ac:spMk id="9" creationId="{4A509CEF-5590-4DA9-8B9C-DC7A946F5D07}"/>
          </ac:spMkLst>
        </pc:spChg>
        <pc:spChg chg="add mod">
          <ac:chgData name="Dorough, James Riley" userId="5739c7b0-1447-4d91-be2e-17ab6a686928" providerId="ADAL" clId="{DFB4FED6-6A53-466C-94E7-E29A134AF722}" dt="2022-04-26T20:38:21.189" v="1582" actId="14100"/>
          <ac:spMkLst>
            <pc:docMk/>
            <pc:sldMk cId="3546782434" sldId="285"/>
            <ac:spMk id="14" creationId="{3ECF0DD3-5996-44AE-A578-BAFE451A34BD}"/>
          </ac:spMkLst>
        </pc:spChg>
        <pc:spChg chg="add mod">
          <ac:chgData name="Dorough, James Riley" userId="5739c7b0-1447-4d91-be2e-17ab6a686928" providerId="ADAL" clId="{DFB4FED6-6A53-466C-94E7-E29A134AF722}" dt="2022-04-26T20:38:17.858" v="1581" actId="27636"/>
          <ac:spMkLst>
            <pc:docMk/>
            <pc:sldMk cId="3546782434" sldId="285"/>
            <ac:spMk id="15" creationId="{10CCE422-13F3-4116-B7F2-736B8892416B}"/>
          </ac:spMkLst>
        </pc:spChg>
        <pc:picChg chg="add mod">
          <ac:chgData name="Dorough, James Riley" userId="5739c7b0-1447-4d91-be2e-17ab6a686928" providerId="ADAL" clId="{DFB4FED6-6A53-466C-94E7-E29A134AF722}" dt="2022-04-26T20:22:06.433" v="940" actId="1076"/>
          <ac:picMkLst>
            <pc:docMk/>
            <pc:sldMk cId="3546782434" sldId="285"/>
            <ac:picMk id="4" creationId="{8DF1E3DF-9FAB-4914-978D-44938164D1AA}"/>
          </ac:picMkLst>
        </pc:picChg>
        <pc:picChg chg="del">
          <ac:chgData name="Dorough, James Riley" userId="5739c7b0-1447-4d91-be2e-17ab6a686928" providerId="ADAL" clId="{DFB4FED6-6A53-466C-94E7-E29A134AF722}" dt="2022-04-26T20:21:22.185" v="925" actId="478"/>
          <ac:picMkLst>
            <pc:docMk/>
            <pc:sldMk cId="3546782434" sldId="285"/>
            <ac:picMk id="6" creationId="{AB8997D5-6F7E-478A-9B73-42986FF4EBFF}"/>
          </ac:picMkLst>
        </pc:picChg>
        <pc:picChg chg="add mod">
          <ac:chgData name="Dorough, James Riley" userId="5739c7b0-1447-4d91-be2e-17ab6a686928" providerId="ADAL" clId="{DFB4FED6-6A53-466C-94E7-E29A134AF722}" dt="2022-04-26T20:27:55.546" v="966" actId="1076"/>
          <ac:picMkLst>
            <pc:docMk/>
            <pc:sldMk cId="3546782434" sldId="285"/>
            <ac:picMk id="7" creationId="{5BDFA02A-48AE-4E06-A6E6-23BDE1487242}"/>
          </ac:picMkLst>
        </pc:picChg>
        <pc:picChg chg="del">
          <ac:chgData name="Dorough, James Riley" userId="5739c7b0-1447-4d91-be2e-17ab6a686928" providerId="ADAL" clId="{DFB4FED6-6A53-466C-94E7-E29A134AF722}" dt="2022-04-26T20:21:22.795" v="926" actId="478"/>
          <ac:picMkLst>
            <pc:docMk/>
            <pc:sldMk cId="3546782434" sldId="285"/>
            <ac:picMk id="8" creationId="{F21C4091-CCE9-4277-889C-723E2D15F752}"/>
          </ac:picMkLst>
        </pc:picChg>
        <pc:picChg chg="add mod">
          <ac:chgData name="Dorough, James Riley" userId="5739c7b0-1447-4d91-be2e-17ab6a686928" providerId="ADAL" clId="{DFB4FED6-6A53-466C-94E7-E29A134AF722}" dt="2022-04-26T20:27:29.632" v="960" actId="1076"/>
          <ac:picMkLst>
            <pc:docMk/>
            <pc:sldMk cId="3546782434" sldId="285"/>
            <ac:picMk id="11" creationId="{CCA572CB-21F9-4776-AC2C-D42575A4F2EA}"/>
          </ac:picMkLst>
        </pc:picChg>
        <pc:picChg chg="add del mod">
          <ac:chgData name="Dorough, James Riley" userId="5739c7b0-1447-4d91-be2e-17ab6a686928" providerId="ADAL" clId="{DFB4FED6-6A53-466C-94E7-E29A134AF722}" dt="2022-04-26T20:27:42.939" v="964" actId="478"/>
          <ac:picMkLst>
            <pc:docMk/>
            <pc:sldMk cId="3546782434" sldId="285"/>
            <ac:picMk id="13" creationId="{1FCBE6E1-FD55-4C27-AF0D-E665CC28D9FE}"/>
          </ac:picMkLst>
        </pc:picChg>
      </pc:sldChg>
      <pc:sldChg chg="addSp delSp modSp add mod">
        <pc:chgData name="Dorough, James Riley" userId="5739c7b0-1447-4d91-be2e-17ab6a686928" providerId="ADAL" clId="{DFB4FED6-6A53-466C-94E7-E29A134AF722}" dt="2022-04-26T20:12:20.004" v="924" actId="1076"/>
        <pc:sldMkLst>
          <pc:docMk/>
          <pc:sldMk cId="3817675718" sldId="286"/>
        </pc:sldMkLst>
        <pc:spChg chg="mod">
          <ac:chgData name="Dorough, James Riley" userId="5739c7b0-1447-4d91-be2e-17ab6a686928" providerId="ADAL" clId="{DFB4FED6-6A53-466C-94E7-E29A134AF722}" dt="2022-04-26T20:11:24.977" v="904" actId="20577"/>
          <ac:spMkLst>
            <pc:docMk/>
            <pc:sldMk cId="3817675718" sldId="286"/>
            <ac:spMk id="9" creationId="{4A509CEF-5590-4DA9-8B9C-DC7A946F5D07}"/>
          </ac:spMkLst>
        </pc:spChg>
        <pc:picChg chg="add mod">
          <ac:chgData name="Dorough, James Riley" userId="5739c7b0-1447-4d91-be2e-17ab6a686928" providerId="ADAL" clId="{DFB4FED6-6A53-466C-94E7-E29A134AF722}" dt="2022-04-26T20:12:18.503" v="923" actId="1076"/>
          <ac:picMkLst>
            <pc:docMk/>
            <pc:sldMk cId="3817675718" sldId="286"/>
            <ac:picMk id="4" creationId="{7F61F06C-E9E8-4E6E-A14E-A377F4B1B5DD}"/>
          </ac:picMkLst>
        </pc:picChg>
        <pc:picChg chg="del">
          <ac:chgData name="Dorough, James Riley" userId="5739c7b0-1447-4d91-be2e-17ab6a686928" providerId="ADAL" clId="{DFB4FED6-6A53-466C-94E7-E29A134AF722}" dt="2022-04-26T20:10:06.127" v="739" actId="478"/>
          <ac:picMkLst>
            <pc:docMk/>
            <pc:sldMk cId="3817675718" sldId="286"/>
            <ac:picMk id="6" creationId="{AB8997D5-6F7E-478A-9B73-42986FF4EBFF}"/>
          </ac:picMkLst>
        </pc:picChg>
        <pc:picChg chg="add mod">
          <ac:chgData name="Dorough, James Riley" userId="5739c7b0-1447-4d91-be2e-17ab6a686928" providerId="ADAL" clId="{DFB4FED6-6A53-466C-94E7-E29A134AF722}" dt="2022-04-26T20:12:07.232" v="917" actId="1076"/>
          <ac:picMkLst>
            <pc:docMk/>
            <pc:sldMk cId="3817675718" sldId="286"/>
            <ac:picMk id="7" creationId="{0EFD7D77-5828-4DF6-8334-CAA4CF1DB7C7}"/>
          </ac:picMkLst>
        </pc:picChg>
        <pc:picChg chg="del">
          <ac:chgData name="Dorough, James Riley" userId="5739c7b0-1447-4d91-be2e-17ab6a686928" providerId="ADAL" clId="{DFB4FED6-6A53-466C-94E7-E29A134AF722}" dt="2022-04-26T20:10:06.674" v="740" actId="478"/>
          <ac:picMkLst>
            <pc:docMk/>
            <pc:sldMk cId="3817675718" sldId="286"/>
            <ac:picMk id="8" creationId="{F21C4091-CCE9-4277-889C-723E2D15F752}"/>
          </ac:picMkLst>
        </pc:picChg>
        <pc:picChg chg="add mod">
          <ac:chgData name="Dorough, James Riley" userId="5739c7b0-1447-4d91-be2e-17ab6a686928" providerId="ADAL" clId="{DFB4FED6-6A53-466C-94E7-E29A134AF722}" dt="2022-04-26T20:12:20.004" v="924" actId="1076"/>
          <ac:picMkLst>
            <pc:docMk/>
            <pc:sldMk cId="3817675718" sldId="286"/>
            <ac:picMk id="11" creationId="{BFE0D016-A072-4675-80D0-5D5F1819422B}"/>
          </ac:picMkLst>
        </pc:picChg>
      </pc:sldChg>
      <pc:sldChg chg="addSp delSp modSp add mod">
        <pc:chgData name="Dorough, James Riley" userId="5739c7b0-1447-4d91-be2e-17ab6a686928" providerId="ADAL" clId="{DFB4FED6-6A53-466C-94E7-E29A134AF722}" dt="2022-04-26T20:36:17.374" v="1466" actId="1076"/>
        <pc:sldMkLst>
          <pc:docMk/>
          <pc:sldMk cId="2408634272" sldId="287"/>
        </pc:sldMkLst>
        <pc:spChg chg="add mod">
          <ac:chgData name="Dorough, James Riley" userId="5739c7b0-1447-4d91-be2e-17ab6a686928" providerId="ADAL" clId="{DFB4FED6-6A53-466C-94E7-E29A134AF722}" dt="2022-04-26T20:36:17.374" v="1466" actId="1076"/>
          <ac:spMkLst>
            <pc:docMk/>
            <pc:sldMk cId="2408634272" sldId="287"/>
            <ac:spMk id="10" creationId="{EE6EA9D6-7494-4E7A-9F4E-E2F1D58C5756}"/>
          </ac:spMkLst>
        </pc:spChg>
        <pc:picChg chg="del">
          <ac:chgData name="Dorough, James Riley" userId="5739c7b0-1447-4d91-be2e-17ab6a686928" providerId="ADAL" clId="{DFB4FED6-6A53-466C-94E7-E29A134AF722}" dt="2022-04-26T20:28:53.361" v="1090" actId="478"/>
          <ac:picMkLst>
            <pc:docMk/>
            <pc:sldMk cId="2408634272" sldId="287"/>
            <ac:picMk id="4" creationId="{8DF1E3DF-9FAB-4914-978D-44938164D1AA}"/>
          </ac:picMkLst>
        </pc:picChg>
        <pc:picChg chg="add mod">
          <ac:chgData name="Dorough, James Riley" userId="5739c7b0-1447-4d91-be2e-17ab6a686928" providerId="ADAL" clId="{DFB4FED6-6A53-466C-94E7-E29A134AF722}" dt="2022-04-26T20:29:58.462" v="1112" actId="1076"/>
          <ac:picMkLst>
            <pc:docMk/>
            <pc:sldMk cId="2408634272" sldId="287"/>
            <ac:picMk id="5" creationId="{E9BD68FA-EB4A-447E-9055-9E0AB867E7B9}"/>
          </ac:picMkLst>
        </pc:picChg>
        <pc:picChg chg="del">
          <ac:chgData name="Dorough, James Riley" userId="5739c7b0-1447-4d91-be2e-17ab6a686928" providerId="ADAL" clId="{DFB4FED6-6A53-466C-94E7-E29A134AF722}" dt="2022-04-26T20:28:53.820" v="1091" actId="478"/>
          <ac:picMkLst>
            <pc:docMk/>
            <pc:sldMk cId="2408634272" sldId="287"/>
            <ac:picMk id="7" creationId="{5BDFA02A-48AE-4E06-A6E6-23BDE1487242}"/>
          </ac:picMkLst>
        </pc:picChg>
        <pc:picChg chg="del">
          <ac:chgData name="Dorough, James Riley" userId="5739c7b0-1447-4d91-be2e-17ab6a686928" providerId="ADAL" clId="{DFB4FED6-6A53-466C-94E7-E29A134AF722}" dt="2022-04-26T20:28:54.313" v="1092" actId="478"/>
          <ac:picMkLst>
            <pc:docMk/>
            <pc:sldMk cId="2408634272" sldId="287"/>
            <ac:picMk id="11" creationId="{CCA572CB-21F9-4776-AC2C-D42575A4F2EA}"/>
          </ac:picMkLst>
        </pc:picChg>
      </pc:sldChg>
      <pc:sldChg chg="addSp delSp modSp add mod setBg">
        <pc:chgData name="Dorough, James Riley" userId="5739c7b0-1447-4d91-be2e-17ab6a686928" providerId="ADAL" clId="{DFB4FED6-6A53-466C-94E7-E29A134AF722}" dt="2022-04-26T20:57:37.618" v="1961" actId="313"/>
        <pc:sldMkLst>
          <pc:docMk/>
          <pc:sldMk cId="3346985102" sldId="288"/>
        </pc:sldMkLst>
        <pc:spChg chg="mod">
          <ac:chgData name="Dorough, James Riley" userId="5739c7b0-1447-4d91-be2e-17ab6a686928" providerId="ADAL" clId="{DFB4FED6-6A53-466C-94E7-E29A134AF722}" dt="2022-04-26T20:32:20.567" v="1242" actId="26606"/>
          <ac:spMkLst>
            <pc:docMk/>
            <pc:sldMk cId="3346985102" sldId="288"/>
            <ac:spMk id="2" creationId="{00000000-0000-0000-0000-000000000000}"/>
          </ac:spMkLst>
        </pc:spChg>
        <pc:spChg chg="mod ord">
          <ac:chgData name="Dorough, James Riley" userId="5739c7b0-1447-4d91-be2e-17ab6a686928" providerId="ADAL" clId="{DFB4FED6-6A53-466C-94E7-E29A134AF722}" dt="2022-04-26T20:57:37.618" v="1961" actId="313"/>
          <ac:spMkLst>
            <pc:docMk/>
            <pc:sldMk cId="3346985102" sldId="288"/>
            <ac:spMk id="9" creationId="{4A509CEF-5590-4DA9-8B9C-DC7A946F5D07}"/>
          </ac:spMkLst>
        </pc:spChg>
        <pc:spChg chg="del">
          <ac:chgData name="Dorough, James Riley" userId="5739c7b0-1447-4d91-be2e-17ab6a686928" providerId="ADAL" clId="{DFB4FED6-6A53-466C-94E7-E29A134AF722}" dt="2022-04-26T20:31:05.910" v="1150" actId="478"/>
          <ac:spMkLst>
            <pc:docMk/>
            <pc:sldMk cId="3346985102" sldId="288"/>
            <ac:spMk id="10" creationId="{EE6EA9D6-7494-4E7A-9F4E-E2F1D58C5756}"/>
          </ac:spMkLst>
        </pc:spChg>
        <pc:spChg chg="add del">
          <ac:chgData name="Dorough, James Riley" userId="5739c7b0-1447-4d91-be2e-17ab6a686928" providerId="ADAL" clId="{DFB4FED6-6A53-466C-94E7-E29A134AF722}" dt="2022-04-26T20:32:20.567" v="1242" actId="26606"/>
          <ac:spMkLst>
            <pc:docMk/>
            <pc:sldMk cId="3346985102" sldId="288"/>
            <ac:spMk id="14" creationId="{32AEEBC8-9D30-42EF-95F2-386C2653FBF0}"/>
          </ac:spMkLst>
        </pc:spChg>
        <pc:spChg chg="add del">
          <ac:chgData name="Dorough, James Riley" userId="5739c7b0-1447-4d91-be2e-17ab6a686928" providerId="ADAL" clId="{DFB4FED6-6A53-466C-94E7-E29A134AF722}" dt="2022-04-26T20:32:20.567" v="1242" actId="26606"/>
          <ac:spMkLst>
            <pc:docMk/>
            <pc:sldMk cId="3346985102" sldId="288"/>
            <ac:spMk id="16" creationId="{3529E97A-97C3-40EA-8A04-5C02398D568F}"/>
          </ac:spMkLst>
        </pc:spChg>
        <pc:spChg chg="add del">
          <ac:chgData name="Dorough, James Riley" userId="5739c7b0-1447-4d91-be2e-17ab6a686928" providerId="ADAL" clId="{DFB4FED6-6A53-466C-94E7-E29A134AF722}" dt="2022-04-26T20:32:20.567" v="1242" actId="26606"/>
          <ac:spMkLst>
            <pc:docMk/>
            <pc:sldMk cId="3346985102" sldId="288"/>
            <ac:spMk id="18" creationId="{59FA8C2E-A5A7-4490-927A-7CD58343EDBB}"/>
          </ac:spMkLst>
        </pc:spChg>
        <pc:picChg chg="add mod">
          <ac:chgData name="Dorough, James Riley" userId="5739c7b0-1447-4d91-be2e-17ab6a686928" providerId="ADAL" clId="{DFB4FED6-6A53-466C-94E7-E29A134AF722}" dt="2022-04-26T20:36:34.638" v="1469" actId="1076"/>
          <ac:picMkLst>
            <pc:docMk/>
            <pc:sldMk cId="3346985102" sldId="288"/>
            <ac:picMk id="4" creationId="{15E9FBB8-4D7E-4E1F-9A22-5E81D8376333}"/>
          </ac:picMkLst>
        </pc:picChg>
        <pc:picChg chg="del">
          <ac:chgData name="Dorough, James Riley" userId="5739c7b0-1447-4d91-be2e-17ab6a686928" providerId="ADAL" clId="{DFB4FED6-6A53-466C-94E7-E29A134AF722}" dt="2022-04-26T20:31:04.304" v="1149" actId="478"/>
          <ac:picMkLst>
            <pc:docMk/>
            <pc:sldMk cId="3346985102" sldId="288"/>
            <ac:picMk id="5" creationId="{E9BD68FA-EB4A-447E-9055-9E0AB867E7B9}"/>
          </ac:picMkLst>
        </pc:picChg>
        <pc:picChg chg="add mod">
          <ac:chgData name="Dorough, James Riley" userId="5739c7b0-1447-4d91-be2e-17ab6a686928" providerId="ADAL" clId="{DFB4FED6-6A53-466C-94E7-E29A134AF722}" dt="2022-04-26T20:36:34.638" v="1469" actId="1076"/>
          <ac:picMkLst>
            <pc:docMk/>
            <pc:sldMk cId="3346985102" sldId="288"/>
            <ac:picMk id="7" creationId="{27AEB77E-C2EA-4254-A5A7-17E0B1AC0040}"/>
          </ac:picMkLst>
        </pc:picChg>
      </pc:sldChg>
    </pc:docChg>
  </pc:docChgLst>
  <pc:docChgLst>
    <pc:chgData name="Echols, Kayla M" userId="S::kmechols@liberty.edu::b68a6dee-71e4-463d-a863-f840f129a52b" providerId="AD" clId="Web-{AB15A4B5-022C-431E-9D2D-082F312E3965}"/>
    <pc:docChg chg="modSld">
      <pc:chgData name="Echols, Kayla M" userId="S::kmechols@liberty.edu::b68a6dee-71e4-463d-a863-f840f129a52b" providerId="AD" clId="Web-{AB15A4B5-022C-431E-9D2D-082F312E3965}" dt="2022-04-20T21:00:41.645" v="475" actId="20577"/>
      <pc:docMkLst>
        <pc:docMk/>
      </pc:docMkLst>
      <pc:sldChg chg="modSp">
        <pc:chgData name="Echols, Kayla M" userId="S::kmechols@liberty.edu::b68a6dee-71e4-463d-a863-f840f129a52b" providerId="AD" clId="Web-{AB15A4B5-022C-431E-9D2D-082F312E3965}" dt="2022-04-20T21:00:41.645" v="475" actId="20577"/>
        <pc:sldMkLst>
          <pc:docMk/>
          <pc:sldMk cId="1899052026" sldId="266"/>
        </pc:sldMkLst>
        <pc:spChg chg="mod">
          <ac:chgData name="Echols, Kayla M" userId="S::kmechols@liberty.edu::b68a6dee-71e4-463d-a863-f840f129a52b" providerId="AD" clId="Web-{AB15A4B5-022C-431E-9D2D-082F312E3965}" dt="2022-04-20T21:00:41.645" v="475" actId="20577"/>
          <ac:spMkLst>
            <pc:docMk/>
            <pc:sldMk cId="1899052026" sldId="266"/>
            <ac:spMk id="3" creationId="{00000000-0000-0000-0000-000000000000}"/>
          </ac:spMkLst>
        </pc:spChg>
      </pc:sldChg>
    </pc:docChg>
  </pc:docChgLst>
  <pc:docChgLst>
    <pc:chgData name="Echols, Kayla M" userId="S::kmechols@liberty.edu::b68a6dee-71e4-463d-a863-f840f129a52b" providerId="AD" clId="Web-{950000FC-18BF-4504-9AE8-A5C085C34D4F}"/>
    <pc:docChg chg="modSld">
      <pc:chgData name="Echols, Kayla M" userId="S::kmechols@liberty.edu::b68a6dee-71e4-463d-a863-f840f129a52b" providerId="AD" clId="Web-{950000FC-18BF-4504-9AE8-A5C085C34D4F}" dt="2022-04-26T19:35:08.342" v="212" actId="20577"/>
      <pc:docMkLst>
        <pc:docMk/>
      </pc:docMkLst>
      <pc:sldChg chg="delCm">
        <pc:chgData name="Echols, Kayla M" userId="S::kmechols@liberty.edu::b68a6dee-71e4-463d-a863-f840f129a52b" providerId="AD" clId="Web-{950000FC-18BF-4504-9AE8-A5C085C34D4F}" dt="2022-04-26T19:30:40.618" v="0"/>
        <pc:sldMkLst>
          <pc:docMk/>
          <pc:sldMk cId="1899052026" sldId="266"/>
        </pc:sldMkLst>
      </pc:sldChg>
      <pc:sldChg chg="modSp delCm">
        <pc:chgData name="Echols, Kayla M" userId="S::kmechols@liberty.edu::b68a6dee-71e4-463d-a863-f840f129a52b" providerId="AD" clId="Web-{950000FC-18BF-4504-9AE8-A5C085C34D4F}" dt="2022-04-26T19:35:08.342" v="212" actId="20577"/>
        <pc:sldMkLst>
          <pc:docMk/>
          <pc:sldMk cId="463828371" sldId="275"/>
        </pc:sldMkLst>
        <pc:spChg chg="mod">
          <ac:chgData name="Echols, Kayla M" userId="S::kmechols@liberty.edu::b68a6dee-71e4-463d-a863-f840f129a52b" providerId="AD" clId="Web-{950000FC-18BF-4504-9AE8-A5C085C34D4F}" dt="2022-04-26T19:35:08.342" v="212" actId="20577"/>
          <ac:spMkLst>
            <pc:docMk/>
            <pc:sldMk cId="463828371" sldId="275"/>
            <ac:spMk id="3" creationId="{00000000-0000-0000-0000-000000000000}"/>
          </ac:spMkLst>
        </pc:spChg>
      </pc:sldChg>
    </pc:docChg>
  </pc:docChgLst>
  <pc:docChgLst>
    <pc:chgData name="Wolff, Brett Michael" userId="S::bmwolff@liberty.edu::cb68f644-0d74-454e-827a-555faf25295f" providerId="AD" clId="Web-{1C966325-9231-4281-911A-F1761B65B6A2}"/>
    <pc:docChg chg="modSld">
      <pc:chgData name="Wolff, Brett Michael" userId="S::bmwolff@liberty.edu::cb68f644-0d74-454e-827a-555faf25295f" providerId="AD" clId="Web-{1C966325-9231-4281-911A-F1761B65B6A2}" dt="2022-04-28T20:05:16.756" v="25" actId="20577"/>
      <pc:docMkLst>
        <pc:docMk/>
      </pc:docMkLst>
      <pc:sldChg chg="modSp">
        <pc:chgData name="Wolff, Brett Michael" userId="S::bmwolff@liberty.edu::cb68f644-0d74-454e-827a-555faf25295f" providerId="AD" clId="Web-{1C966325-9231-4281-911A-F1761B65B6A2}" dt="2022-04-28T20:05:16.756" v="25" actId="20577"/>
        <pc:sldMkLst>
          <pc:docMk/>
          <pc:sldMk cId="2927529583" sldId="269"/>
        </pc:sldMkLst>
        <pc:spChg chg="mod">
          <ac:chgData name="Wolff, Brett Michael" userId="S::bmwolff@liberty.edu::cb68f644-0d74-454e-827a-555faf25295f" providerId="AD" clId="Web-{1C966325-9231-4281-911A-F1761B65B6A2}" dt="2022-04-28T20:05:16.756" v="25" actId="20577"/>
          <ac:spMkLst>
            <pc:docMk/>
            <pc:sldMk cId="2927529583" sldId="269"/>
            <ac:spMk id="3" creationId="{00000000-0000-0000-0000-000000000000}"/>
          </ac:spMkLst>
        </pc:spChg>
      </pc:sldChg>
    </pc:docChg>
  </pc:docChgLst>
  <pc:docChgLst>
    <pc:chgData name="Wilkins, Julia A" userId="95411f48-7be6-4138-9260-d1996321f38d" providerId="ADAL" clId="{D4B9BA66-45E9-5C40-AA07-39DE8A1AC18B}"/>
    <pc:docChg chg="undo custSel addSld modSld sldOrd">
      <pc:chgData name="Wilkins, Julia A" userId="95411f48-7be6-4138-9260-d1996321f38d" providerId="ADAL" clId="{D4B9BA66-45E9-5C40-AA07-39DE8A1AC18B}" dt="2022-04-29T19:16:18.681" v="2126" actId="20577"/>
      <pc:docMkLst>
        <pc:docMk/>
      </pc:docMkLst>
      <pc:sldChg chg="modSp mod">
        <pc:chgData name="Wilkins, Julia A" userId="95411f48-7be6-4138-9260-d1996321f38d" providerId="ADAL" clId="{D4B9BA66-45E9-5C40-AA07-39DE8A1AC18B}" dt="2022-04-26T18:23:44.311" v="1183" actId="20577"/>
        <pc:sldMkLst>
          <pc:docMk/>
          <pc:sldMk cId="2910443229" sldId="257"/>
        </pc:sldMkLst>
        <pc:spChg chg="mod">
          <ac:chgData name="Wilkins, Julia A" userId="95411f48-7be6-4138-9260-d1996321f38d" providerId="ADAL" clId="{D4B9BA66-45E9-5C40-AA07-39DE8A1AC18B}" dt="2022-04-26T18:23:44.311" v="1183" actId="20577"/>
          <ac:spMkLst>
            <pc:docMk/>
            <pc:sldMk cId="2910443229" sldId="257"/>
            <ac:spMk id="3" creationId="{00000000-0000-0000-0000-000000000000}"/>
          </ac:spMkLst>
        </pc:spChg>
      </pc:sldChg>
      <pc:sldChg chg="modSp mod">
        <pc:chgData name="Wilkins, Julia A" userId="95411f48-7be6-4138-9260-d1996321f38d" providerId="ADAL" clId="{D4B9BA66-45E9-5C40-AA07-39DE8A1AC18B}" dt="2022-04-27T00:21:05.615" v="2065" actId="2"/>
        <pc:sldMkLst>
          <pc:docMk/>
          <pc:sldMk cId="4232403522" sldId="258"/>
        </pc:sldMkLst>
        <pc:spChg chg="mod">
          <ac:chgData name="Wilkins, Julia A" userId="95411f48-7be6-4138-9260-d1996321f38d" providerId="ADAL" clId="{D4B9BA66-45E9-5C40-AA07-39DE8A1AC18B}" dt="2022-04-27T00:21:05.615" v="2065" actId="2"/>
          <ac:spMkLst>
            <pc:docMk/>
            <pc:sldMk cId="4232403522" sldId="258"/>
            <ac:spMk id="3" creationId="{00000000-0000-0000-0000-000000000000}"/>
          </ac:spMkLst>
        </pc:spChg>
      </pc:sldChg>
      <pc:sldChg chg="modSp mod">
        <pc:chgData name="Wilkins, Julia A" userId="95411f48-7be6-4138-9260-d1996321f38d" providerId="ADAL" clId="{D4B9BA66-45E9-5C40-AA07-39DE8A1AC18B}" dt="2022-04-26T18:38:04.445" v="1472" actId="20577"/>
        <pc:sldMkLst>
          <pc:docMk/>
          <pc:sldMk cId="1325977798" sldId="263"/>
        </pc:sldMkLst>
        <pc:spChg chg="mod">
          <ac:chgData name="Wilkins, Julia A" userId="95411f48-7be6-4138-9260-d1996321f38d" providerId="ADAL" clId="{D4B9BA66-45E9-5C40-AA07-39DE8A1AC18B}" dt="2022-04-26T18:38:04.445" v="1472" actId="20577"/>
          <ac:spMkLst>
            <pc:docMk/>
            <pc:sldMk cId="1325977798" sldId="263"/>
            <ac:spMk id="3" creationId="{00000000-0000-0000-0000-000000000000}"/>
          </ac:spMkLst>
        </pc:spChg>
      </pc:sldChg>
      <pc:sldChg chg="modSp mod addCm modCm">
        <pc:chgData name="Wilkins, Julia A" userId="95411f48-7be6-4138-9260-d1996321f38d" providerId="ADAL" clId="{D4B9BA66-45E9-5C40-AA07-39DE8A1AC18B}" dt="2022-04-26T18:49:00.034" v="1658"/>
        <pc:sldMkLst>
          <pc:docMk/>
          <pc:sldMk cId="1899052026" sldId="266"/>
        </pc:sldMkLst>
        <pc:spChg chg="mod">
          <ac:chgData name="Wilkins, Julia A" userId="95411f48-7be6-4138-9260-d1996321f38d" providerId="ADAL" clId="{D4B9BA66-45E9-5C40-AA07-39DE8A1AC18B}" dt="2022-04-26T18:47:12.623" v="1656" actId="313"/>
          <ac:spMkLst>
            <pc:docMk/>
            <pc:sldMk cId="1899052026" sldId="266"/>
            <ac:spMk id="3" creationId="{00000000-0000-0000-0000-000000000000}"/>
          </ac:spMkLst>
        </pc:spChg>
      </pc:sldChg>
      <pc:sldChg chg="modSp mod modShow">
        <pc:chgData name="Wilkins, Julia A" userId="95411f48-7be6-4138-9260-d1996321f38d" providerId="ADAL" clId="{D4B9BA66-45E9-5C40-AA07-39DE8A1AC18B}" dt="2022-04-29T18:31:42.667" v="2082" actId="729"/>
        <pc:sldMkLst>
          <pc:docMk/>
          <pc:sldMk cId="1957940820" sldId="267"/>
        </pc:sldMkLst>
        <pc:spChg chg="mod">
          <ac:chgData name="Wilkins, Julia A" userId="95411f48-7be6-4138-9260-d1996321f38d" providerId="ADAL" clId="{D4B9BA66-45E9-5C40-AA07-39DE8A1AC18B}" dt="2022-04-26T23:55:45.528" v="1682" actId="20577"/>
          <ac:spMkLst>
            <pc:docMk/>
            <pc:sldMk cId="1957940820" sldId="267"/>
            <ac:spMk id="3" creationId="{00000000-0000-0000-0000-000000000000}"/>
          </ac:spMkLst>
        </pc:spChg>
      </pc:sldChg>
      <pc:sldChg chg="modSp mod">
        <pc:chgData name="Wilkins, Julia A" userId="95411f48-7be6-4138-9260-d1996321f38d" providerId="ADAL" clId="{D4B9BA66-45E9-5C40-AA07-39DE8A1AC18B}" dt="2022-04-29T18:47:46.975" v="2105" actId="20577"/>
        <pc:sldMkLst>
          <pc:docMk/>
          <pc:sldMk cId="2927529583" sldId="269"/>
        </pc:sldMkLst>
        <pc:spChg chg="mod">
          <ac:chgData name="Wilkins, Julia A" userId="95411f48-7be6-4138-9260-d1996321f38d" providerId="ADAL" clId="{D4B9BA66-45E9-5C40-AA07-39DE8A1AC18B}" dt="2022-04-29T18:47:46.975" v="2105" actId="20577"/>
          <ac:spMkLst>
            <pc:docMk/>
            <pc:sldMk cId="2927529583" sldId="269"/>
            <ac:spMk id="3" creationId="{00000000-0000-0000-0000-000000000000}"/>
          </ac:spMkLst>
        </pc:spChg>
      </pc:sldChg>
      <pc:sldChg chg="addCm modCm">
        <pc:chgData name="Wilkins, Julia A" userId="95411f48-7be6-4138-9260-d1996321f38d" providerId="ADAL" clId="{D4B9BA66-45E9-5C40-AA07-39DE8A1AC18B}" dt="2022-04-26T18:50:56.476" v="1660"/>
        <pc:sldMkLst>
          <pc:docMk/>
          <pc:sldMk cId="463828371" sldId="275"/>
        </pc:sldMkLst>
      </pc:sldChg>
      <pc:sldChg chg="addSp modSp mod">
        <pc:chgData name="Wilkins, Julia A" userId="95411f48-7be6-4138-9260-d1996321f38d" providerId="ADAL" clId="{D4B9BA66-45E9-5C40-AA07-39DE8A1AC18B}" dt="2022-04-25T03:22:52.220" v="274" actId="20577"/>
        <pc:sldMkLst>
          <pc:docMk/>
          <pc:sldMk cId="1393519318" sldId="276"/>
        </pc:sldMkLst>
        <pc:spChg chg="mod">
          <ac:chgData name="Wilkins, Julia A" userId="95411f48-7be6-4138-9260-d1996321f38d" providerId="ADAL" clId="{D4B9BA66-45E9-5C40-AA07-39DE8A1AC18B}" dt="2022-04-25T03:22:52.220" v="274" actId="20577"/>
          <ac:spMkLst>
            <pc:docMk/>
            <pc:sldMk cId="1393519318" sldId="276"/>
            <ac:spMk id="2" creationId="{00000000-0000-0000-0000-000000000000}"/>
          </ac:spMkLst>
        </pc:spChg>
        <pc:spChg chg="mod">
          <ac:chgData name="Wilkins, Julia A" userId="95411f48-7be6-4138-9260-d1996321f38d" providerId="ADAL" clId="{D4B9BA66-45E9-5C40-AA07-39DE8A1AC18B}" dt="2022-04-25T03:22:49.450" v="272" actId="1076"/>
          <ac:spMkLst>
            <pc:docMk/>
            <pc:sldMk cId="1393519318" sldId="276"/>
            <ac:spMk id="3" creationId="{00000000-0000-0000-0000-000000000000}"/>
          </ac:spMkLst>
        </pc:spChg>
        <pc:picChg chg="add mod">
          <ac:chgData name="Wilkins, Julia A" userId="95411f48-7be6-4138-9260-d1996321f38d" providerId="ADAL" clId="{D4B9BA66-45E9-5C40-AA07-39DE8A1AC18B}" dt="2022-04-25T03:21:51.890" v="258" actId="1076"/>
          <ac:picMkLst>
            <pc:docMk/>
            <pc:sldMk cId="1393519318" sldId="276"/>
            <ac:picMk id="5" creationId="{2C4F8B82-811E-1842-9F63-AB6BE202F635}"/>
          </ac:picMkLst>
        </pc:picChg>
        <pc:picChg chg="add mod">
          <ac:chgData name="Wilkins, Julia A" userId="95411f48-7be6-4138-9260-d1996321f38d" providerId="ADAL" clId="{D4B9BA66-45E9-5C40-AA07-39DE8A1AC18B}" dt="2022-04-25T03:22:18.152" v="271" actId="1076"/>
          <ac:picMkLst>
            <pc:docMk/>
            <pc:sldMk cId="1393519318" sldId="276"/>
            <ac:picMk id="7" creationId="{8262B77B-FEEF-744E-AEA5-61F62A315388}"/>
          </ac:picMkLst>
        </pc:picChg>
      </pc:sldChg>
      <pc:sldChg chg="modSp add mod ord">
        <pc:chgData name="Wilkins, Julia A" userId="95411f48-7be6-4138-9260-d1996321f38d" providerId="ADAL" clId="{D4B9BA66-45E9-5C40-AA07-39DE8A1AC18B}" dt="2022-04-25T03:23:03.863" v="279" actId="20577"/>
        <pc:sldMkLst>
          <pc:docMk/>
          <pc:sldMk cId="3759420490" sldId="277"/>
        </pc:sldMkLst>
        <pc:spChg chg="mod">
          <ac:chgData name="Wilkins, Julia A" userId="95411f48-7be6-4138-9260-d1996321f38d" providerId="ADAL" clId="{D4B9BA66-45E9-5C40-AA07-39DE8A1AC18B}" dt="2022-04-25T03:23:00.852" v="278" actId="20577"/>
          <ac:spMkLst>
            <pc:docMk/>
            <pc:sldMk cId="3759420490" sldId="277"/>
            <ac:spMk id="2" creationId="{00000000-0000-0000-0000-000000000000}"/>
          </ac:spMkLst>
        </pc:spChg>
        <pc:spChg chg="mod">
          <ac:chgData name="Wilkins, Julia A" userId="95411f48-7be6-4138-9260-d1996321f38d" providerId="ADAL" clId="{D4B9BA66-45E9-5C40-AA07-39DE8A1AC18B}" dt="2022-04-25T03:23:03.863" v="279" actId="20577"/>
          <ac:spMkLst>
            <pc:docMk/>
            <pc:sldMk cId="3759420490" sldId="277"/>
            <ac:spMk id="3" creationId="{00000000-0000-0000-0000-000000000000}"/>
          </ac:spMkLst>
        </pc:spChg>
      </pc:sldChg>
      <pc:sldChg chg="addSp modSp add mod ord">
        <pc:chgData name="Wilkins, Julia A" userId="95411f48-7be6-4138-9260-d1996321f38d" providerId="ADAL" clId="{D4B9BA66-45E9-5C40-AA07-39DE8A1AC18B}" dt="2022-04-25T03:25:15.976" v="357" actId="1076"/>
        <pc:sldMkLst>
          <pc:docMk/>
          <pc:sldMk cId="1891879310" sldId="278"/>
        </pc:sldMkLst>
        <pc:spChg chg="mod">
          <ac:chgData name="Wilkins, Julia A" userId="95411f48-7be6-4138-9260-d1996321f38d" providerId="ADAL" clId="{D4B9BA66-45E9-5C40-AA07-39DE8A1AC18B}" dt="2022-04-25T03:23:34.362" v="284" actId="20577"/>
          <ac:spMkLst>
            <pc:docMk/>
            <pc:sldMk cId="1891879310" sldId="278"/>
            <ac:spMk id="3" creationId="{00000000-0000-0000-0000-000000000000}"/>
          </ac:spMkLst>
        </pc:spChg>
        <pc:picChg chg="add mod">
          <ac:chgData name="Wilkins, Julia A" userId="95411f48-7be6-4138-9260-d1996321f38d" providerId="ADAL" clId="{D4B9BA66-45E9-5C40-AA07-39DE8A1AC18B}" dt="2022-04-25T03:25:15.976" v="357" actId="1076"/>
          <ac:picMkLst>
            <pc:docMk/>
            <pc:sldMk cId="1891879310" sldId="278"/>
            <ac:picMk id="5" creationId="{0332F7FA-83FC-C146-B816-EE31BF97BC81}"/>
          </ac:picMkLst>
        </pc:picChg>
      </pc:sldChg>
      <pc:sldChg chg="addSp delSp modSp add mod">
        <pc:chgData name="Wilkins, Julia A" userId="95411f48-7be6-4138-9260-d1996321f38d" providerId="ADAL" clId="{D4B9BA66-45E9-5C40-AA07-39DE8A1AC18B}" dt="2022-04-25T03:31:12.927" v="592" actId="14100"/>
        <pc:sldMkLst>
          <pc:docMk/>
          <pc:sldMk cId="3968506073" sldId="279"/>
        </pc:sldMkLst>
        <pc:spChg chg="mod">
          <ac:chgData name="Wilkins, Julia A" userId="95411f48-7be6-4138-9260-d1996321f38d" providerId="ADAL" clId="{D4B9BA66-45E9-5C40-AA07-39DE8A1AC18B}" dt="2022-04-25T03:31:12.927" v="592" actId="14100"/>
          <ac:spMkLst>
            <pc:docMk/>
            <pc:sldMk cId="3968506073" sldId="279"/>
            <ac:spMk id="3" creationId="{00000000-0000-0000-0000-000000000000}"/>
          </ac:spMkLst>
        </pc:spChg>
        <pc:spChg chg="add del mod">
          <ac:chgData name="Wilkins, Julia A" userId="95411f48-7be6-4138-9260-d1996321f38d" providerId="ADAL" clId="{D4B9BA66-45E9-5C40-AA07-39DE8A1AC18B}" dt="2022-04-25T03:29:52.100" v="438"/>
          <ac:spMkLst>
            <pc:docMk/>
            <pc:sldMk cId="3968506073" sldId="279"/>
            <ac:spMk id="10" creationId="{1BECF39C-4835-6F4C-A4BD-8D9DA6099F5D}"/>
          </ac:spMkLst>
        </pc:spChg>
        <pc:spChg chg="add mod">
          <ac:chgData name="Wilkins, Julia A" userId="95411f48-7be6-4138-9260-d1996321f38d" providerId="ADAL" clId="{D4B9BA66-45E9-5C40-AA07-39DE8A1AC18B}" dt="2022-04-25T03:31:03.270" v="591" actId="313"/>
          <ac:spMkLst>
            <pc:docMk/>
            <pc:sldMk cId="3968506073" sldId="279"/>
            <ac:spMk id="11" creationId="{1EC5F70E-5EE0-424A-8FB3-F94AA530BB76}"/>
          </ac:spMkLst>
        </pc:spChg>
        <pc:picChg chg="add mod">
          <ac:chgData name="Wilkins, Julia A" userId="95411f48-7be6-4138-9260-d1996321f38d" providerId="ADAL" clId="{D4B9BA66-45E9-5C40-AA07-39DE8A1AC18B}" dt="2022-04-25T03:29:01.762" v="376" actId="1076"/>
          <ac:picMkLst>
            <pc:docMk/>
            <pc:sldMk cId="3968506073" sldId="279"/>
            <ac:picMk id="5" creationId="{E3A80369-3475-4E45-A3B0-B6AB3D1A4FD9}"/>
          </ac:picMkLst>
        </pc:picChg>
        <pc:picChg chg="add mod">
          <ac:chgData name="Wilkins, Julia A" userId="95411f48-7be6-4138-9260-d1996321f38d" providerId="ADAL" clId="{D4B9BA66-45E9-5C40-AA07-39DE8A1AC18B}" dt="2022-04-25T03:28:52.973" v="374" actId="1076"/>
          <ac:picMkLst>
            <pc:docMk/>
            <pc:sldMk cId="3968506073" sldId="279"/>
            <ac:picMk id="7" creationId="{5E63CE66-019E-B04D-AB1D-F09FB4553147}"/>
          </ac:picMkLst>
        </pc:picChg>
        <pc:picChg chg="add mod">
          <ac:chgData name="Wilkins, Julia A" userId="95411f48-7be6-4138-9260-d1996321f38d" providerId="ADAL" clId="{D4B9BA66-45E9-5C40-AA07-39DE8A1AC18B}" dt="2022-04-25T03:28:58.670" v="375" actId="1076"/>
          <ac:picMkLst>
            <pc:docMk/>
            <pc:sldMk cId="3968506073" sldId="279"/>
            <ac:picMk id="9" creationId="{6EE9CE87-A904-794E-9A26-C6357A3554D8}"/>
          </ac:picMkLst>
        </pc:picChg>
      </pc:sldChg>
      <pc:sldChg chg="addSp delSp modSp add mod">
        <pc:chgData name="Wilkins, Julia A" userId="95411f48-7be6-4138-9260-d1996321f38d" providerId="ADAL" clId="{D4B9BA66-45E9-5C40-AA07-39DE8A1AC18B}" dt="2022-04-27T00:19:40.099" v="2064" actId="1076"/>
        <pc:sldMkLst>
          <pc:docMk/>
          <pc:sldMk cId="2807886528" sldId="280"/>
        </pc:sldMkLst>
        <pc:spChg chg="mod">
          <ac:chgData name="Wilkins, Julia A" userId="95411f48-7be6-4138-9260-d1996321f38d" providerId="ADAL" clId="{D4B9BA66-45E9-5C40-AA07-39DE8A1AC18B}" dt="2022-04-25T03:31:55.190" v="617" actId="20577"/>
          <ac:spMkLst>
            <pc:docMk/>
            <pc:sldMk cId="2807886528" sldId="280"/>
            <ac:spMk id="3" creationId="{00000000-0000-0000-0000-000000000000}"/>
          </ac:spMkLst>
        </pc:spChg>
        <pc:spChg chg="add mod">
          <ac:chgData name="Wilkins, Julia A" userId="95411f48-7be6-4138-9260-d1996321f38d" providerId="ADAL" clId="{D4B9BA66-45E9-5C40-AA07-39DE8A1AC18B}" dt="2022-04-26T18:05:02.933" v="867" actId="20577"/>
          <ac:spMkLst>
            <pc:docMk/>
            <pc:sldMk cId="2807886528" sldId="280"/>
            <ac:spMk id="8" creationId="{63690E1D-211C-5C4D-8180-98F70EC075C8}"/>
          </ac:spMkLst>
        </pc:spChg>
        <pc:spChg chg="del mod">
          <ac:chgData name="Wilkins, Julia A" userId="95411f48-7be6-4138-9260-d1996321f38d" providerId="ADAL" clId="{D4B9BA66-45E9-5C40-AA07-39DE8A1AC18B}" dt="2022-04-25T03:31:47.015" v="615"/>
          <ac:spMkLst>
            <pc:docMk/>
            <pc:sldMk cId="2807886528" sldId="280"/>
            <ac:spMk id="11" creationId="{1EC5F70E-5EE0-424A-8FB3-F94AA530BB76}"/>
          </ac:spMkLst>
        </pc:spChg>
        <pc:picChg chg="add mod">
          <ac:chgData name="Wilkins, Julia A" userId="95411f48-7be6-4138-9260-d1996321f38d" providerId="ADAL" clId="{D4B9BA66-45E9-5C40-AA07-39DE8A1AC18B}" dt="2022-04-27T00:19:37.667" v="2063" actId="1076"/>
          <ac:picMkLst>
            <pc:docMk/>
            <pc:sldMk cId="2807886528" sldId="280"/>
            <ac:picMk id="5" creationId="{C70E98BF-B05E-654B-A748-BD91BB8315A1}"/>
          </ac:picMkLst>
        </pc:picChg>
        <pc:picChg chg="del">
          <ac:chgData name="Wilkins, Julia A" userId="95411f48-7be6-4138-9260-d1996321f38d" providerId="ADAL" clId="{D4B9BA66-45E9-5C40-AA07-39DE8A1AC18B}" dt="2022-04-25T03:31:24.080" v="594" actId="478"/>
          <ac:picMkLst>
            <pc:docMk/>
            <pc:sldMk cId="2807886528" sldId="280"/>
            <ac:picMk id="5" creationId="{E3A80369-3475-4E45-A3B0-B6AB3D1A4FD9}"/>
          </ac:picMkLst>
        </pc:picChg>
        <pc:picChg chg="del">
          <ac:chgData name="Wilkins, Julia A" userId="95411f48-7be6-4138-9260-d1996321f38d" providerId="ADAL" clId="{D4B9BA66-45E9-5C40-AA07-39DE8A1AC18B}" dt="2022-04-25T03:31:24.840" v="595" actId="478"/>
          <ac:picMkLst>
            <pc:docMk/>
            <pc:sldMk cId="2807886528" sldId="280"/>
            <ac:picMk id="7" creationId="{5E63CE66-019E-B04D-AB1D-F09FB4553147}"/>
          </ac:picMkLst>
        </pc:picChg>
        <pc:picChg chg="add mod">
          <ac:chgData name="Wilkins, Julia A" userId="95411f48-7be6-4138-9260-d1996321f38d" providerId="ADAL" clId="{D4B9BA66-45E9-5C40-AA07-39DE8A1AC18B}" dt="2022-04-27T00:19:40.099" v="2064" actId="1076"/>
          <ac:picMkLst>
            <pc:docMk/>
            <pc:sldMk cId="2807886528" sldId="280"/>
            <ac:picMk id="7" creationId="{921AAEF7-3C71-3841-825D-ABD488B93C92}"/>
          </ac:picMkLst>
        </pc:picChg>
        <pc:picChg chg="del">
          <ac:chgData name="Wilkins, Julia A" userId="95411f48-7be6-4138-9260-d1996321f38d" providerId="ADAL" clId="{D4B9BA66-45E9-5C40-AA07-39DE8A1AC18B}" dt="2022-04-25T03:31:25.336" v="596" actId="478"/>
          <ac:picMkLst>
            <pc:docMk/>
            <pc:sldMk cId="2807886528" sldId="280"/>
            <ac:picMk id="9" creationId="{6EE9CE87-A904-794E-9A26-C6357A3554D8}"/>
          </ac:picMkLst>
        </pc:picChg>
      </pc:sldChg>
      <pc:sldChg chg="addSp modSp add mod">
        <pc:chgData name="Wilkins, Julia A" userId="95411f48-7be6-4138-9260-d1996321f38d" providerId="ADAL" clId="{D4B9BA66-45E9-5C40-AA07-39DE8A1AC18B}" dt="2022-04-29T18:31:15.309" v="2081" actId="14100"/>
        <pc:sldMkLst>
          <pc:docMk/>
          <pc:sldMk cId="1642947864" sldId="281"/>
        </pc:sldMkLst>
        <pc:spChg chg="mod">
          <ac:chgData name="Wilkins, Julia A" userId="95411f48-7be6-4138-9260-d1996321f38d" providerId="ADAL" clId="{D4B9BA66-45E9-5C40-AA07-39DE8A1AC18B}" dt="2022-04-25T03:31:58.599" v="619" actId="1076"/>
          <ac:spMkLst>
            <pc:docMk/>
            <pc:sldMk cId="1642947864" sldId="281"/>
            <ac:spMk id="2" creationId="{00000000-0000-0000-0000-000000000000}"/>
          </ac:spMkLst>
        </pc:spChg>
        <pc:spChg chg="mod">
          <ac:chgData name="Wilkins, Julia A" userId="95411f48-7be6-4138-9260-d1996321f38d" providerId="ADAL" clId="{D4B9BA66-45E9-5C40-AA07-39DE8A1AC18B}" dt="2022-04-25T03:32:18.568" v="662" actId="14100"/>
          <ac:spMkLst>
            <pc:docMk/>
            <pc:sldMk cId="1642947864" sldId="281"/>
            <ac:spMk id="3" creationId="{00000000-0000-0000-0000-000000000000}"/>
          </ac:spMkLst>
        </pc:spChg>
        <pc:spChg chg="add mod">
          <ac:chgData name="Wilkins, Julia A" userId="95411f48-7be6-4138-9260-d1996321f38d" providerId="ADAL" clId="{D4B9BA66-45E9-5C40-AA07-39DE8A1AC18B}" dt="2022-04-26T18:08:01.095" v="1050" actId="14100"/>
          <ac:spMkLst>
            <pc:docMk/>
            <pc:sldMk cId="1642947864" sldId="281"/>
            <ac:spMk id="8" creationId="{D970E7A9-8EAA-DA4D-8BAC-0557B846584F}"/>
          </ac:spMkLst>
        </pc:spChg>
        <pc:picChg chg="add mod">
          <ac:chgData name="Wilkins, Julia A" userId="95411f48-7be6-4138-9260-d1996321f38d" providerId="ADAL" clId="{D4B9BA66-45E9-5C40-AA07-39DE8A1AC18B}" dt="2022-04-29T18:31:11.904" v="2080" actId="1076"/>
          <ac:picMkLst>
            <pc:docMk/>
            <pc:sldMk cId="1642947864" sldId="281"/>
            <ac:picMk id="5" creationId="{5C896304-46B1-A94E-8EB2-9CE30BEA1298}"/>
          </ac:picMkLst>
        </pc:picChg>
        <pc:picChg chg="add mod">
          <ac:chgData name="Wilkins, Julia A" userId="95411f48-7be6-4138-9260-d1996321f38d" providerId="ADAL" clId="{D4B9BA66-45E9-5C40-AA07-39DE8A1AC18B}" dt="2022-04-29T18:31:15.309" v="2081" actId="14100"/>
          <ac:picMkLst>
            <pc:docMk/>
            <pc:sldMk cId="1642947864" sldId="281"/>
            <ac:picMk id="7" creationId="{55F04792-7DE4-1642-BCB3-E72EC9746BE0}"/>
          </ac:picMkLst>
        </pc:picChg>
      </pc:sldChg>
      <pc:sldChg chg="addSp modSp add mod">
        <pc:chgData name="Wilkins, Julia A" userId="95411f48-7be6-4138-9260-d1996321f38d" providerId="ADAL" clId="{D4B9BA66-45E9-5C40-AA07-39DE8A1AC18B}" dt="2022-04-26T23:59:03.676" v="1821" actId="14100"/>
        <pc:sldMkLst>
          <pc:docMk/>
          <pc:sldMk cId="1110883296" sldId="282"/>
        </pc:sldMkLst>
        <pc:spChg chg="mod">
          <ac:chgData name="Wilkins, Julia A" userId="95411f48-7be6-4138-9260-d1996321f38d" providerId="ADAL" clId="{D4B9BA66-45E9-5C40-AA07-39DE8A1AC18B}" dt="2022-04-25T03:32:40.192" v="691" actId="14100"/>
          <ac:spMkLst>
            <pc:docMk/>
            <pc:sldMk cId="1110883296" sldId="282"/>
            <ac:spMk id="3" creationId="{00000000-0000-0000-0000-000000000000}"/>
          </ac:spMkLst>
        </pc:spChg>
        <pc:spChg chg="add mod">
          <ac:chgData name="Wilkins, Julia A" userId="95411f48-7be6-4138-9260-d1996321f38d" providerId="ADAL" clId="{D4B9BA66-45E9-5C40-AA07-39DE8A1AC18B}" dt="2022-04-26T23:59:03.676" v="1821" actId="14100"/>
          <ac:spMkLst>
            <pc:docMk/>
            <pc:sldMk cId="1110883296" sldId="282"/>
            <ac:spMk id="8" creationId="{272DEA4C-F9F6-BB40-8679-A548119392B8}"/>
          </ac:spMkLst>
        </pc:spChg>
        <pc:picChg chg="add mod">
          <ac:chgData name="Wilkins, Julia A" userId="95411f48-7be6-4138-9260-d1996321f38d" providerId="ADAL" clId="{D4B9BA66-45E9-5C40-AA07-39DE8A1AC18B}" dt="2022-04-26T18:13:19.378" v="1066" actId="1076"/>
          <ac:picMkLst>
            <pc:docMk/>
            <pc:sldMk cId="1110883296" sldId="282"/>
            <ac:picMk id="5" creationId="{867C8F91-A610-3043-8777-B383A99F69F3}"/>
          </ac:picMkLst>
        </pc:picChg>
        <pc:picChg chg="add mod">
          <ac:chgData name="Wilkins, Julia A" userId="95411f48-7be6-4138-9260-d1996321f38d" providerId="ADAL" clId="{D4B9BA66-45E9-5C40-AA07-39DE8A1AC18B}" dt="2022-04-26T18:14:32.178" v="1067" actId="1076"/>
          <ac:picMkLst>
            <pc:docMk/>
            <pc:sldMk cId="1110883296" sldId="282"/>
            <ac:picMk id="7" creationId="{A35838AD-F2C1-BB4E-A976-98CFC6699699}"/>
          </ac:picMkLst>
        </pc:picChg>
      </pc:sldChg>
      <pc:sldChg chg="modSp add mod ord modNotesTx">
        <pc:chgData name="Wilkins, Julia A" userId="95411f48-7be6-4138-9260-d1996321f38d" providerId="ADAL" clId="{D4B9BA66-45E9-5C40-AA07-39DE8A1AC18B}" dt="2022-04-29T19:02:35.660" v="2118" actId="20577"/>
        <pc:sldMkLst>
          <pc:docMk/>
          <pc:sldMk cId="3048397339" sldId="283"/>
        </pc:sldMkLst>
        <pc:spChg chg="mod">
          <ac:chgData name="Wilkins, Julia A" userId="95411f48-7be6-4138-9260-d1996321f38d" providerId="ADAL" clId="{D4B9BA66-45E9-5C40-AA07-39DE8A1AC18B}" dt="2022-04-26T18:33:49.749" v="1216" actId="20577"/>
          <ac:spMkLst>
            <pc:docMk/>
            <pc:sldMk cId="3048397339" sldId="283"/>
            <ac:spMk id="2" creationId="{00000000-0000-0000-0000-000000000000}"/>
          </ac:spMkLst>
        </pc:spChg>
        <pc:spChg chg="mod">
          <ac:chgData name="Wilkins, Julia A" userId="95411f48-7be6-4138-9260-d1996321f38d" providerId="ADAL" clId="{D4B9BA66-45E9-5C40-AA07-39DE8A1AC18B}" dt="2022-04-26T18:24:16.723" v="1203" actId="20577"/>
          <ac:spMkLst>
            <pc:docMk/>
            <pc:sldMk cId="3048397339" sldId="283"/>
            <ac:spMk id="3" creationId="{00000000-0000-0000-0000-000000000000}"/>
          </ac:spMkLst>
        </pc:spChg>
        <pc:spChg chg="mod">
          <ac:chgData name="Wilkins, Julia A" userId="95411f48-7be6-4138-9260-d1996321f38d" providerId="ADAL" clId="{D4B9BA66-45E9-5C40-AA07-39DE8A1AC18B}" dt="2022-04-29T18:29:49.529" v="2079" actId="14100"/>
          <ac:spMkLst>
            <pc:docMk/>
            <pc:sldMk cId="3048397339" sldId="283"/>
            <ac:spMk id="5" creationId="{24933D74-047E-5DBE-98BB-12EF8C328664}"/>
          </ac:spMkLst>
        </pc:spChg>
      </pc:sldChg>
      <pc:sldChg chg="modSp mod">
        <pc:chgData name="Wilkins, Julia A" userId="95411f48-7be6-4138-9260-d1996321f38d" providerId="ADAL" clId="{D4B9BA66-45E9-5C40-AA07-39DE8A1AC18B}" dt="2022-04-29T19:16:18.681" v="2126" actId="20577"/>
        <pc:sldMkLst>
          <pc:docMk/>
          <pc:sldMk cId="3622612268" sldId="284"/>
        </pc:sldMkLst>
        <pc:spChg chg="mod">
          <ac:chgData name="Wilkins, Julia A" userId="95411f48-7be6-4138-9260-d1996321f38d" providerId="ADAL" clId="{D4B9BA66-45E9-5C40-AA07-39DE8A1AC18B}" dt="2022-04-29T19:16:18.681" v="2126" actId="20577"/>
          <ac:spMkLst>
            <pc:docMk/>
            <pc:sldMk cId="3622612268" sldId="284"/>
            <ac:spMk id="9" creationId="{4A509CEF-5590-4DA9-8B9C-DC7A946F5D07}"/>
          </ac:spMkLst>
        </pc:spChg>
      </pc:sldChg>
      <pc:sldChg chg="modSp mod">
        <pc:chgData name="Wilkins, Julia A" userId="95411f48-7be6-4138-9260-d1996321f38d" providerId="ADAL" clId="{D4B9BA66-45E9-5C40-AA07-39DE8A1AC18B}" dt="2022-04-27T00:21:09.134" v="2067" actId="2"/>
        <pc:sldMkLst>
          <pc:docMk/>
          <pc:sldMk cId="3546782434" sldId="285"/>
        </pc:sldMkLst>
        <pc:spChg chg="mod">
          <ac:chgData name="Wilkins, Julia A" userId="95411f48-7be6-4138-9260-d1996321f38d" providerId="ADAL" clId="{D4B9BA66-45E9-5C40-AA07-39DE8A1AC18B}" dt="2022-04-27T00:21:09.134" v="2067" actId="2"/>
          <ac:spMkLst>
            <pc:docMk/>
            <pc:sldMk cId="3546782434" sldId="285"/>
            <ac:spMk id="9" creationId="{4A509CEF-5590-4DA9-8B9C-DC7A946F5D07}"/>
          </ac:spMkLst>
        </pc:spChg>
      </pc:sldChg>
      <pc:sldChg chg="modSp mod">
        <pc:chgData name="Wilkins, Julia A" userId="95411f48-7be6-4138-9260-d1996321f38d" providerId="ADAL" clId="{D4B9BA66-45E9-5C40-AA07-39DE8A1AC18B}" dt="2022-04-27T00:21:09.936" v="2068" actId="2"/>
        <pc:sldMkLst>
          <pc:docMk/>
          <pc:sldMk cId="2408634272" sldId="287"/>
        </pc:sldMkLst>
        <pc:spChg chg="mod">
          <ac:chgData name="Wilkins, Julia A" userId="95411f48-7be6-4138-9260-d1996321f38d" providerId="ADAL" clId="{D4B9BA66-45E9-5C40-AA07-39DE8A1AC18B}" dt="2022-04-27T00:21:09.936" v="2068" actId="2"/>
          <ac:spMkLst>
            <pc:docMk/>
            <pc:sldMk cId="2408634272" sldId="287"/>
            <ac:spMk id="9" creationId="{4A509CEF-5590-4DA9-8B9C-DC7A946F5D07}"/>
          </ac:spMkLst>
        </pc:spChg>
      </pc:sldChg>
      <pc:sldChg chg="addSp delSp modSp add mod">
        <pc:chgData name="Wilkins, Julia A" userId="95411f48-7be6-4138-9260-d1996321f38d" providerId="ADAL" clId="{D4B9BA66-45E9-5C40-AA07-39DE8A1AC18B}" dt="2022-04-27T00:11:10.765" v="1838" actId="1076"/>
        <pc:sldMkLst>
          <pc:docMk/>
          <pc:sldMk cId="420082556" sldId="289"/>
        </pc:sldMkLst>
        <pc:spChg chg="mod">
          <ac:chgData name="Wilkins, Julia A" userId="95411f48-7be6-4138-9260-d1996321f38d" providerId="ADAL" clId="{D4B9BA66-45E9-5C40-AA07-39DE8A1AC18B}" dt="2022-04-26T23:56:40.051" v="1721" actId="20577"/>
          <ac:spMkLst>
            <pc:docMk/>
            <pc:sldMk cId="420082556" sldId="289"/>
            <ac:spMk id="3" creationId="{00000000-0000-0000-0000-000000000000}"/>
          </ac:spMkLst>
        </pc:spChg>
        <pc:picChg chg="del">
          <ac:chgData name="Wilkins, Julia A" userId="95411f48-7be6-4138-9260-d1996321f38d" providerId="ADAL" clId="{D4B9BA66-45E9-5C40-AA07-39DE8A1AC18B}" dt="2022-04-26T23:56:41.717" v="1723" actId="478"/>
          <ac:picMkLst>
            <pc:docMk/>
            <pc:sldMk cId="420082556" sldId="289"/>
            <ac:picMk id="5" creationId="{867C8F91-A610-3043-8777-B383A99F69F3}"/>
          </ac:picMkLst>
        </pc:picChg>
        <pc:picChg chg="add del mod">
          <ac:chgData name="Wilkins, Julia A" userId="95411f48-7be6-4138-9260-d1996321f38d" providerId="ADAL" clId="{D4B9BA66-45E9-5C40-AA07-39DE8A1AC18B}" dt="2022-04-27T00:11:05.836" v="1836" actId="478"/>
          <ac:picMkLst>
            <pc:docMk/>
            <pc:sldMk cId="420082556" sldId="289"/>
            <ac:picMk id="6" creationId="{780F8500-4372-034A-A07C-FCDA69D1D293}"/>
          </ac:picMkLst>
        </pc:picChg>
        <pc:picChg chg="del">
          <ac:chgData name="Wilkins, Julia A" userId="95411f48-7be6-4138-9260-d1996321f38d" providerId="ADAL" clId="{D4B9BA66-45E9-5C40-AA07-39DE8A1AC18B}" dt="2022-04-26T23:56:40.908" v="1722" actId="478"/>
          <ac:picMkLst>
            <pc:docMk/>
            <pc:sldMk cId="420082556" sldId="289"/>
            <ac:picMk id="7" creationId="{A35838AD-F2C1-BB4E-A976-98CFC6699699}"/>
          </ac:picMkLst>
        </pc:picChg>
        <pc:picChg chg="add mod">
          <ac:chgData name="Wilkins, Julia A" userId="95411f48-7be6-4138-9260-d1996321f38d" providerId="ADAL" clId="{D4B9BA66-45E9-5C40-AA07-39DE8A1AC18B}" dt="2022-04-27T00:11:10.765" v="1838" actId="1076"/>
          <ac:picMkLst>
            <pc:docMk/>
            <pc:sldMk cId="420082556" sldId="289"/>
            <ac:picMk id="10" creationId="{BE5B72EE-9E47-5F46-B52C-19A2386F920C}"/>
          </ac:picMkLst>
        </pc:picChg>
      </pc:sldChg>
    </pc:docChg>
  </pc:docChgLst>
  <pc:docChgLst>
    <pc:chgData name="Wilkins, Julia A" userId="S::jawilkins4@liberty.edu::95411f48-7be6-4138-9260-d1996321f38d" providerId="AD" clId="Web-{0AF24A85-F053-4F96-B41B-E3468B05D8C4}"/>
    <pc:docChg chg="modSld">
      <pc:chgData name="Wilkins, Julia A" userId="S::jawilkins4@liberty.edu::95411f48-7be6-4138-9260-d1996321f38d" providerId="AD" clId="Web-{0AF24A85-F053-4F96-B41B-E3468B05D8C4}" dt="2022-04-23T21:48:16.925" v="22" actId="20577"/>
      <pc:docMkLst>
        <pc:docMk/>
      </pc:docMkLst>
      <pc:sldChg chg="modSp">
        <pc:chgData name="Wilkins, Julia A" userId="S::jawilkins4@liberty.edu::95411f48-7be6-4138-9260-d1996321f38d" providerId="AD" clId="Web-{0AF24A85-F053-4F96-B41B-E3468B05D8C4}" dt="2022-04-23T21:48:16.925" v="22" actId="20577"/>
        <pc:sldMkLst>
          <pc:docMk/>
          <pc:sldMk cId="1957940820" sldId="267"/>
        </pc:sldMkLst>
        <pc:spChg chg="mod">
          <ac:chgData name="Wilkins, Julia A" userId="S::jawilkins4@liberty.edu::95411f48-7be6-4138-9260-d1996321f38d" providerId="AD" clId="Web-{0AF24A85-F053-4F96-B41B-E3468B05D8C4}" dt="2022-04-23T21:48:16.925" v="22" actId="20577"/>
          <ac:spMkLst>
            <pc:docMk/>
            <pc:sldMk cId="1957940820" sldId="267"/>
            <ac:spMk id="3" creationId="{00000000-0000-0000-0000-000000000000}"/>
          </ac:spMkLst>
        </pc:spChg>
      </pc:sldChg>
    </pc:docChg>
  </pc:docChgLst>
  <pc:docChgLst>
    <pc:chgData name="Echols, Kayla M" userId="S::kmechols@liberty.edu::b68a6dee-71e4-463d-a863-f840f129a52b" providerId="AD" clId="Web-{5B97E4DE-5C92-408D-87D0-32447BE28DDE}"/>
    <pc:docChg chg="modSld">
      <pc:chgData name="Echols, Kayla M" userId="S::kmechols@liberty.edu::b68a6dee-71e4-463d-a863-f840f129a52b" providerId="AD" clId="Web-{5B97E4DE-5C92-408D-87D0-32447BE28DDE}" dt="2022-04-20T21:10:42.983" v="416" actId="20577"/>
      <pc:docMkLst>
        <pc:docMk/>
      </pc:docMkLst>
      <pc:sldChg chg="modSp">
        <pc:chgData name="Echols, Kayla M" userId="S::kmechols@liberty.edu::b68a6dee-71e4-463d-a863-f840f129a52b" providerId="AD" clId="Web-{5B97E4DE-5C92-408D-87D0-32447BE28DDE}" dt="2022-04-20T21:10:42.983" v="416" actId="20577"/>
        <pc:sldMkLst>
          <pc:docMk/>
          <pc:sldMk cId="463828371" sldId="275"/>
        </pc:sldMkLst>
        <pc:spChg chg="mod">
          <ac:chgData name="Echols, Kayla M" userId="S::kmechols@liberty.edu::b68a6dee-71e4-463d-a863-f840f129a52b" providerId="AD" clId="Web-{5B97E4DE-5C92-408D-87D0-32447BE28DDE}" dt="2022-04-20T21:10:42.983" v="416" actId="20577"/>
          <ac:spMkLst>
            <pc:docMk/>
            <pc:sldMk cId="463828371" sldId="275"/>
            <ac:spMk id="3" creationId="{00000000-0000-0000-0000-000000000000}"/>
          </ac:spMkLst>
        </pc:spChg>
      </pc:sldChg>
    </pc:docChg>
  </pc:docChgLst>
  <pc:docChgLst>
    <pc:chgData name="Echols, Kayla M" userId="S::kmechols@liberty.edu::b68a6dee-71e4-463d-a863-f840f129a52b" providerId="AD" clId="Web-{314845CA-C34C-4937-928B-8306D6165EB0}"/>
    <pc:docChg chg="modSld">
      <pc:chgData name="Echols, Kayla M" userId="S::kmechols@liberty.edu::b68a6dee-71e4-463d-a863-f840f129a52b" providerId="AD" clId="Web-{314845CA-C34C-4937-928B-8306D6165EB0}" dt="2022-04-26T19:45:57.555" v="328" actId="1076"/>
      <pc:docMkLst>
        <pc:docMk/>
      </pc:docMkLst>
      <pc:sldChg chg="modSp">
        <pc:chgData name="Echols, Kayla M" userId="S::kmechols@liberty.edu::b68a6dee-71e4-463d-a863-f840f129a52b" providerId="AD" clId="Web-{314845CA-C34C-4937-928B-8306D6165EB0}" dt="2022-04-26T19:41:20.627" v="258" actId="20577"/>
        <pc:sldMkLst>
          <pc:docMk/>
          <pc:sldMk cId="2927529583" sldId="269"/>
        </pc:sldMkLst>
        <pc:spChg chg="mod">
          <ac:chgData name="Echols, Kayla M" userId="S::kmechols@liberty.edu::b68a6dee-71e4-463d-a863-f840f129a52b" providerId="AD" clId="Web-{314845CA-C34C-4937-928B-8306D6165EB0}" dt="2022-04-26T19:41:20.627" v="258" actId="20577"/>
          <ac:spMkLst>
            <pc:docMk/>
            <pc:sldMk cId="2927529583" sldId="269"/>
            <ac:spMk id="3" creationId="{00000000-0000-0000-0000-000000000000}"/>
          </ac:spMkLst>
        </pc:spChg>
      </pc:sldChg>
      <pc:sldChg chg="modSp">
        <pc:chgData name="Echols, Kayla M" userId="S::kmechols@liberty.edu::b68a6dee-71e4-463d-a863-f840f129a52b" providerId="AD" clId="Web-{314845CA-C34C-4937-928B-8306D6165EB0}" dt="2022-04-26T19:45:09.882" v="326" actId="20577"/>
        <pc:sldMkLst>
          <pc:docMk/>
          <pc:sldMk cId="463828371" sldId="275"/>
        </pc:sldMkLst>
        <pc:spChg chg="mod">
          <ac:chgData name="Echols, Kayla M" userId="S::kmechols@liberty.edu::b68a6dee-71e4-463d-a863-f840f129a52b" providerId="AD" clId="Web-{314845CA-C34C-4937-928B-8306D6165EB0}" dt="2022-04-26T19:45:09.882" v="326" actId="20577"/>
          <ac:spMkLst>
            <pc:docMk/>
            <pc:sldMk cId="463828371" sldId="275"/>
            <ac:spMk id="3" creationId="{00000000-0000-0000-0000-000000000000}"/>
          </ac:spMkLst>
        </pc:spChg>
      </pc:sldChg>
      <pc:sldChg chg="addSp modSp">
        <pc:chgData name="Echols, Kayla M" userId="S::kmechols@liberty.edu::b68a6dee-71e4-463d-a863-f840f129a52b" providerId="AD" clId="Web-{314845CA-C34C-4937-928B-8306D6165EB0}" dt="2022-04-26T19:45:57.555" v="328" actId="1076"/>
        <pc:sldMkLst>
          <pc:docMk/>
          <pc:sldMk cId="3048397339" sldId="283"/>
        </pc:sldMkLst>
        <pc:spChg chg="add mod">
          <ac:chgData name="Echols, Kayla M" userId="S::kmechols@liberty.edu::b68a6dee-71e4-463d-a863-f840f129a52b" providerId="AD" clId="Web-{314845CA-C34C-4937-928B-8306D6165EB0}" dt="2022-04-26T19:45:57.555" v="328" actId="1076"/>
          <ac:spMkLst>
            <pc:docMk/>
            <pc:sldMk cId="3048397339" sldId="283"/>
            <ac:spMk id="5" creationId="{24933D74-047E-5DBE-98BB-12EF8C32866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84324-F9B2-AD44-A9F5-E19E72B9EEC2}" type="datetimeFigureOut">
              <a:rPr lang="en-US" smtClean="0"/>
              <a:t>4/29/22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109A8-8566-C94E-BA36-7FB2F573409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802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MS SQL 2012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109A8-8566-C94E-BA36-7FB2F573409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861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109A8-8566-C94E-BA36-7FB2F573409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256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roadblocks but what we learned and how we came up with an effective design. A design is effective when the client accepts it. Focus on the value of your team. What the team focus was.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109A8-8566-C94E-BA36-7FB2F573409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023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539B8-959B-9F40-A9B4-335D47313F70}" type="datetimeFigureOut">
              <a:rPr lang="en-US" smtClean="0"/>
              <a:t>4/29/22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E2560-1547-9E46-9222-AB130F27EA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799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539B8-959B-9F40-A9B4-335D47313F70}" type="datetimeFigureOut">
              <a:rPr lang="en-US" smtClean="0"/>
              <a:t>4/29/22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E2560-1547-9E46-9222-AB130F27EA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553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539B8-959B-9F40-A9B4-335D47313F70}" type="datetimeFigureOut">
              <a:rPr lang="en-US" smtClean="0"/>
              <a:t>4/29/22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E2560-1547-9E46-9222-AB130F27EA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86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539B8-959B-9F40-A9B4-335D47313F70}" type="datetimeFigureOut">
              <a:rPr lang="en-US" smtClean="0"/>
              <a:t>4/29/22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E2560-1547-9E46-9222-AB130F27EA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342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539B8-959B-9F40-A9B4-335D47313F70}" type="datetimeFigureOut">
              <a:rPr lang="en-US" smtClean="0"/>
              <a:t>4/29/22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E2560-1547-9E46-9222-AB130F27EA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219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539B8-959B-9F40-A9B4-335D47313F70}" type="datetimeFigureOut">
              <a:rPr lang="en-US" smtClean="0"/>
              <a:t>4/29/22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E2560-1547-9E46-9222-AB130F27EA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708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539B8-959B-9F40-A9B4-335D47313F70}" type="datetimeFigureOut">
              <a:rPr lang="en-US" smtClean="0"/>
              <a:t>4/29/22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E2560-1547-9E46-9222-AB130F27EA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445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539B8-959B-9F40-A9B4-335D47313F70}" type="datetimeFigureOut">
              <a:rPr lang="en-US" smtClean="0"/>
              <a:t>4/29/22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E2560-1547-9E46-9222-AB130F27EA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5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539B8-959B-9F40-A9B4-335D47313F70}" type="datetimeFigureOut">
              <a:rPr lang="en-US" smtClean="0"/>
              <a:t>4/29/22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E2560-1547-9E46-9222-AB130F27EA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575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539B8-959B-9F40-A9B4-335D47313F70}" type="datetimeFigureOut">
              <a:rPr lang="en-US" smtClean="0"/>
              <a:t>4/29/22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E2560-1547-9E46-9222-AB130F27EA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289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539B8-959B-9F40-A9B4-335D47313F70}" type="datetimeFigureOut">
              <a:rPr lang="en-US" smtClean="0"/>
              <a:t>4/29/22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E2560-1547-9E46-9222-AB130F27EA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482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F539B8-959B-9F40-A9B4-335D47313F70}" type="datetimeFigureOut">
              <a:rPr lang="en-US" smtClean="0"/>
              <a:t>4/29/22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E2560-1547-9E46-9222-AB130F27EA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190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accent2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accent2">
              <a:lumMod val="40000"/>
              <a:lumOff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accent2">
              <a:lumMod val="20000"/>
              <a:lumOff val="8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609" y="647122"/>
            <a:ext cx="8148782" cy="1102519"/>
          </a:xfrm>
        </p:spPr>
        <p:txBody>
          <a:bodyPr>
            <a:normAutofit fontScale="90000"/>
          </a:bodyPr>
          <a:lstStyle/>
          <a:p>
            <a:r>
              <a:rPr lang="en-US" dirty="0"/>
              <a:t>CSIS 486-Cyber Security Capstone Spring 2022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7609" y="1817834"/>
            <a:ext cx="8148782" cy="2678544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AI/ML Anomaly Detection and Cyber Treat Intelligence </a:t>
            </a:r>
          </a:p>
          <a:p>
            <a:endParaRPr lang="en-US" sz="1400" dirty="0"/>
          </a:p>
          <a:p>
            <a:r>
              <a:rPr lang="en-US" sz="1600" dirty="0"/>
              <a:t>Team One</a:t>
            </a:r>
          </a:p>
          <a:p>
            <a:r>
              <a:rPr lang="en-US" sz="1600" dirty="0"/>
              <a:t>-</a:t>
            </a:r>
          </a:p>
          <a:p>
            <a:r>
              <a:rPr lang="en-US" sz="1600" dirty="0"/>
              <a:t>Riley Dorough</a:t>
            </a:r>
          </a:p>
          <a:p>
            <a:r>
              <a:rPr lang="en-US" sz="1600" dirty="0"/>
              <a:t>Kayla Echols</a:t>
            </a:r>
          </a:p>
          <a:p>
            <a:r>
              <a:rPr lang="en-US" sz="1600" dirty="0"/>
              <a:t>Julia Wilkins</a:t>
            </a:r>
          </a:p>
          <a:p>
            <a:r>
              <a:rPr lang="en-US" sz="1600" dirty="0"/>
              <a:t>Brett Wolff</a:t>
            </a:r>
          </a:p>
        </p:txBody>
      </p:sp>
    </p:spTree>
    <p:extLst>
      <p:ext uri="{BB962C8B-B14F-4D97-AF65-F5344CB8AC3E}">
        <p14:creationId xmlns:p14="http://schemas.microsoft.com/office/powerpoint/2010/main" val="4232403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1" cy="563418"/>
          </a:xfrm>
        </p:spPr>
        <p:txBody>
          <a:bodyPr anchor="t">
            <a:noAutofit/>
          </a:bodyPr>
          <a:lstStyle/>
          <a:p>
            <a:pPr algn="r"/>
            <a:r>
              <a:rPr lang="en-US" sz="3600" dirty="0"/>
              <a:t>OT Data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16869"/>
            <a:ext cx="5892036" cy="11112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ea typeface="Cambria"/>
              </a:rPr>
              <a:t>Data Visualization</a:t>
            </a:r>
            <a:endParaRPr lang="en-US" sz="1200" dirty="0">
              <a:ea typeface="Cambria"/>
            </a:endParaRP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C70E98BF-B05E-654B-A748-BD91BB831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" y="1979936"/>
            <a:ext cx="4578974" cy="2569464"/>
          </a:xfrm>
          <a:prstGeom prst="rect">
            <a:avLst/>
          </a:prstGeom>
        </p:spPr>
      </p:pic>
      <p:pic>
        <p:nvPicPr>
          <p:cNvPr id="7" name="Picture 6" descr="Graphical user interface, chart, scatter chart&#10;&#10;Description automatically generated">
            <a:extLst>
              <a:ext uri="{FF2B5EF4-FFF2-40B4-BE49-F238E27FC236}">
                <a16:creationId xmlns:a16="http://schemas.microsoft.com/office/drawing/2014/main" id="{921AAEF7-3C71-3841-825D-ABD488B93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821" y="1977650"/>
            <a:ext cx="4234592" cy="2571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690E1D-211C-5C4D-8180-98F70EC075C8}"/>
              </a:ext>
            </a:extLst>
          </p:cNvPr>
          <p:cNvSpPr txBox="1"/>
          <p:nvPr/>
        </p:nvSpPr>
        <p:spPr>
          <a:xfrm>
            <a:off x="577272" y="1560320"/>
            <a:ext cx="7989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graphed  by day vs Data from one week graphed over a 24hr time period</a:t>
            </a:r>
          </a:p>
        </p:txBody>
      </p:sp>
    </p:spTree>
    <p:extLst>
      <p:ext uri="{BB962C8B-B14F-4D97-AF65-F5344CB8AC3E}">
        <p14:creationId xmlns:p14="http://schemas.microsoft.com/office/powerpoint/2010/main" val="2807886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563418"/>
          </a:xfrm>
        </p:spPr>
        <p:txBody>
          <a:bodyPr anchor="t">
            <a:noAutofit/>
          </a:bodyPr>
          <a:lstStyle/>
          <a:p>
            <a:pPr algn="r"/>
            <a:r>
              <a:rPr lang="en-US" sz="3600" dirty="0"/>
              <a:t>OT Data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16869"/>
            <a:ext cx="5892036" cy="9344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ea typeface="Cambria"/>
              </a:rPr>
              <a:t>Additional Calculations</a:t>
            </a:r>
            <a:endParaRPr lang="en-US" sz="1200" dirty="0">
              <a:ea typeface="Cambria"/>
            </a:endParaRPr>
          </a:p>
        </p:txBody>
      </p:sp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5C896304-46B1-A94E-8EB2-9CE30BEA1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05" y="2228833"/>
            <a:ext cx="4572000" cy="1354667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5F04792-7DE4-1642-BCB3-E72EC9746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285" y="2134492"/>
            <a:ext cx="4190125" cy="28986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70E7A9-8EAA-DA4D-8BAC-0557B846584F}"/>
              </a:ext>
            </a:extLst>
          </p:cNvPr>
          <p:cNvSpPr txBox="1"/>
          <p:nvPr/>
        </p:nvSpPr>
        <p:spPr>
          <a:xfrm>
            <a:off x="0" y="1030253"/>
            <a:ext cx="49547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Rate of Change Calculations for detecting rapid rise or fall of values such as temperature or fuel level</a:t>
            </a:r>
          </a:p>
        </p:txBody>
      </p:sp>
    </p:spTree>
    <p:extLst>
      <p:ext uri="{BB962C8B-B14F-4D97-AF65-F5344CB8AC3E}">
        <p14:creationId xmlns:p14="http://schemas.microsoft.com/office/powerpoint/2010/main" val="1642947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563418"/>
          </a:xfrm>
        </p:spPr>
        <p:txBody>
          <a:bodyPr anchor="t">
            <a:noAutofit/>
          </a:bodyPr>
          <a:lstStyle/>
          <a:p>
            <a:pPr algn="r"/>
            <a:r>
              <a:rPr lang="en-US" sz="3600" dirty="0"/>
              <a:t>OT Data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16870"/>
            <a:ext cx="5892036" cy="6387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ea typeface="Cambria"/>
              </a:rPr>
              <a:t>Anomaly Flagging</a:t>
            </a:r>
            <a:endParaRPr lang="en-US" sz="1200" dirty="0">
              <a:ea typeface="Cambria"/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67C8F91-A610-3043-8777-B383A99F6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523" y="2275885"/>
            <a:ext cx="4027251" cy="2720364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35838AD-F2C1-BB4E-A976-98CFC6699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26" y="1629340"/>
            <a:ext cx="4235774" cy="20067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2DEA4C-F9F6-BB40-8679-A548119392B8}"/>
              </a:ext>
            </a:extLst>
          </p:cNvPr>
          <p:cNvSpPr txBox="1"/>
          <p:nvPr/>
        </p:nvSpPr>
        <p:spPr>
          <a:xfrm>
            <a:off x="303937" y="1107830"/>
            <a:ext cx="7500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Whenever data is binned into an anomalous bin that row is flagged </a:t>
            </a:r>
          </a:p>
        </p:txBody>
      </p:sp>
    </p:spTree>
    <p:extLst>
      <p:ext uri="{BB962C8B-B14F-4D97-AF65-F5344CB8AC3E}">
        <p14:creationId xmlns:p14="http://schemas.microsoft.com/office/powerpoint/2010/main" val="1110883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563418"/>
          </a:xfrm>
        </p:spPr>
        <p:txBody>
          <a:bodyPr anchor="t">
            <a:noAutofit/>
          </a:bodyPr>
          <a:lstStyle/>
          <a:p>
            <a:pPr algn="r"/>
            <a:r>
              <a:rPr lang="en-US" sz="3600" dirty="0"/>
              <a:t>OT Data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16870"/>
            <a:ext cx="5892036" cy="6387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ea typeface="Cambria"/>
              </a:rPr>
              <a:t>Reporting</a:t>
            </a:r>
            <a:endParaRPr lang="en-US" sz="1200" dirty="0">
              <a:ea typeface="Cambri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2DEA4C-F9F6-BB40-8679-A548119392B8}"/>
              </a:ext>
            </a:extLst>
          </p:cNvPr>
          <p:cNvSpPr txBox="1"/>
          <p:nvPr/>
        </p:nvSpPr>
        <p:spPr>
          <a:xfrm>
            <a:off x="303938" y="1107830"/>
            <a:ext cx="651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Anomalies are flagged, filtered by date, and then sent to reports</a:t>
            </a:r>
          </a:p>
        </p:txBody>
      </p:sp>
      <p:pic>
        <p:nvPicPr>
          <p:cNvPr id="10" name="Picture 9" descr="Graphical user interface, table&#10;&#10;Description automatically generated with medium confidence">
            <a:extLst>
              <a:ext uri="{FF2B5EF4-FFF2-40B4-BE49-F238E27FC236}">
                <a16:creationId xmlns:a16="http://schemas.microsoft.com/office/drawing/2014/main" id="{BE5B72EE-9E47-5F46-B52C-19A2386F9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807" y="1877789"/>
            <a:ext cx="7348386" cy="178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82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1" cy="563418"/>
          </a:xfrm>
        </p:spPr>
        <p:txBody>
          <a:bodyPr anchor="t">
            <a:noAutofit/>
          </a:bodyPr>
          <a:lstStyle/>
          <a:p>
            <a:pPr algn="r"/>
            <a:r>
              <a:rPr lang="en-US" sz="3600" dirty="0"/>
              <a:t>IT Data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33738"/>
            <a:ext cx="9144000" cy="45097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 dirty="0">
                <a:ea typeface="Cambria"/>
              </a:rPr>
              <a:t>IT Data Collection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ea typeface="Cambria"/>
              </a:rPr>
              <a:t>2375 Default system metrics available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ea typeface="Cambria"/>
              </a:rPr>
              <a:t>Many have sub classes of additional data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ea typeface="Cambria"/>
              </a:rPr>
              <a:t>Remote devices need to be included</a:t>
            </a:r>
            <a:br>
              <a:rPr lang="en-US" sz="2000" dirty="0">
                <a:ea typeface="Cambria"/>
              </a:rPr>
            </a:br>
            <a:r>
              <a:rPr lang="en-US" sz="2000" dirty="0">
                <a:ea typeface="Cambria"/>
              </a:rPr>
              <a:t>in the Phase 1 data historian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ea typeface="Cambria"/>
              </a:rPr>
              <a:t>Near Real Time achieved for IT</a:t>
            </a:r>
            <a:br>
              <a:rPr lang="en-US" sz="2000" dirty="0">
                <a:ea typeface="Cambria"/>
              </a:rPr>
            </a:br>
            <a:r>
              <a:rPr lang="en-US" sz="2000" dirty="0">
                <a:ea typeface="Cambria"/>
              </a:rPr>
              <a:t>data through NSSM 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EEBCB99-F9C3-43B4-BCC8-68CC65641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139" y="2678386"/>
            <a:ext cx="4587309" cy="2396845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1A5DDAF-1096-4E54-91AE-3DA152142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989" y="1905965"/>
            <a:ext cx="4082460" cy="55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20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A509CEF-5590-4DA9-8B9C-DC7A946F5D07}"/>
              </a:ext>
            </a:extLst>
          </p:cNvPr>
          <p:cNvSpPr txBox="1">
            <a:spLocks/>
          </p:cNvSpPr>
          <p:nvPr/>
        </p:nvSpPr>
        <p:spPr>
          <a:xfrm>
            <a:off x="0" y="633737"/>
            <a:ext cx="9144000" cy="45097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dirty="0">
                <a:ea typeface="Cambria"/>
              </a:rPr>
              <a:t>Prepare IT Data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ea typeface="Cambria"/>
              </a:rPr>
              <a:t>Read from near real time CSV</a:t>
            </a:r>
          </a:p>
          <a:p>
            <a:pPr>
              <a:lnSpc>
                <a:spcPct val="150000"/>
              </a:lnSpc>
            </a:pPr>
            <a:r>
              <a:rPr lang="en-US" sz="2000">
                <a:ea typeface="Cambria"/>
              </a:rPr>
              <a:t>Designed </a:t>
            </a:r>
            <a:r>
              <a:rPr lang="en-US" sz="2000" dirty="0">
                <a:ea typeface="Cambria"/>
              </a:rPr>
              <a:t>to operate on data/ data formats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ea typeface="Cambria"/>
              </a:rPr>
              <a:t>Sent to Auto-Binner to assign classification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ea typeface="Cambria"/>
              </a:rPr>
              <a:t>3 bin of equal distance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ea typeface="Cambria"/>
              </a:rPr>
              <a:t>Lowest data value to highest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1" cy="563418"/>
          </a:xfrm>
        </p:spPr>
        <p:txBody>
          <a:bodyPr anchor="t">
            <a:noAutofit/>
          </a:bodyPr>
          <a:lstStyle/>
          <a:p>
            <a:pPr algn="r"/>
            <a:r>
              <a:rPr lang="en-US" sz="3600" dirty="0"/>
              <a:t>IT Data Pipeline</a:t>
            </a:r>
          </a:p>
        </p:txBody>
      </p:sp>
      <p:pic>
        <p:nvPicPr>
          <p:cNvPr id="6" name="Picture 5" descr="Diagram, timeline&#10;&#10;Description automatically generated with medium confidence">
            <a:extLst>
              <a:ext uri="{FF2B5EF4-FFF2-40B4-BE49-F238E27FC236}">
                <a16:creationId xmlns:a16="http://schemas.microsoft.com/office/drawing/2014/main" id="{AB8997D5-6F7E-478A-9B73-42986FF4E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9" y="3800522"/>
            <a:ext cx="5217820" cy="1272639"/>
          </a:xfrm>
          <a:prstGeom prst="rect">
            <a:avLst/>
          </a:prstGeom>
        </p:spPr>
      </p:pic>
      <p:pic>
        <p:nvPicPr>
          <p:cNvPr id="8" name="Picture 7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F21C4091-CCE9-4277-889C-723E2D15F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293" y="1212073"/>
            <a:ext cx="3742133" cy="386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12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A509CEF-5590-4DA9-8B9C-DC7A946F5D07}"/>
              </a:ext>
            </a:extLst>
          </p:cNvPr>
          <p:cNvSpPr txBox="1">
            <a:spLocks/>
          </p:cNvSpPr>
          <p:nvPr/>
        </p:nvSpPr>
        <p:spPr>
          <a:xfrm>
            <a:off x="0" y="633737"/>
            <a:ext cx="9144000" cy="45097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dirty="0">
                <a:ea typeface="Cambria"/>
              </a:rPr>
              <a:t>Direct Visualization of Classification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ea typeface="Cambria"/>
              </a:rPr>
              <a:t>Data is output into charts and graphs from the Auto Binner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1" cy="563418"/>
          </a:xfrm>
        </p:spPr>
        <p:txBody>
          <a:bodyPr anchor="t">
            <a:noAutofit/>
          </a:bodyPr>
          <a:lstStyle/>
          <a:p>
            <a:pPr algn="r"/>
            <a:r>
              <a:rPr lang="en-US" sz="3600" dirty="0"/>
              <a:t>IT Data Pipeline</a:t>
            </a:r>
          </a:p>
        </p:txBody>
      </p:sp>
      <p:pic>
        <p:nvPicPr>
          <p:cNvPr id="4" name="Picture 3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8DF1E3DF-9FAB-4914-978D-44938164D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83" y="1612760"/>
            <a:ext cx="1621109" cy="3473807"/>
          </a:xfrm>
          <a:prstGeom prst="rect">
            <a:avLst/>
          </a:prstGeom>
        </p:spPr>
      </p:pic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5BDFA02A-48AE-4E06-A6E6-23BDE1487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275" y="2659062"/>
            <a:ext cx="3592911" cy="2421221"/>
          </a:xfrm>
          <a:prstGeom prst="rect">
            <a:avLst/>
          </a:prstGeom>
        </p:spPr>
      </p:pic>
      <p:pic>
        <p:nvPicPr>
          <p:cNvPr id="11" name="Picture 10" descr="Chart, pie chart&#10;&#10;Description automatically generated">
            <a:extLst>
              <a:ext uri="{FF2B5EF4-FFF2-40B4-BE49-F238E27FC236}">
                <a16:creationId xmlns:a16="http://schemas.microsoft.com/office/drawing/2014/main" id="{CCA572CB-21F9-4776-AC2C-D42575A4F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452" y="2659062"/>
            <a:ext cx="3547650" cy="2421221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ECF0DD3-5996-44AE-A578-BAFE451A34BD}"/>
              </a:ext>
            </a:extLst>
          </p:cNvPr>
          <p:cNvSpPr txBox="1">
            <a:spLocks/>
          </p:cNvSpPr>
          <p:nvPr/>
        </p:nvSpPr>
        <p:spPr>
          <a:xfrm>
            <a:off x="1811274" y="2225487"/>
            <a:ext cx="3592911" cy="5647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>
                <a:ea typeface="Cambria"/>
              </a:rPr>
              <a:t>With nominal data</a:t>
            </a:r>
            <a:endParaRPr lang="en-US" sz="1800" dirty="0">
              <a:ea typeface="Cambria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0CCE422-13F3-4116-B7F2-736B8892416B}"/>
              </a:ext>
            </a:extLst>
          </p:cNvPr>
          <p:cNvSpPr txBox="1">
            <a:spLocks/>
          </p:cNvSpPr>
          <p:nvPr/>
        </p:nvSpPr>
        <p:spPr>
          <a:xfrm>
            <a:off x="5489451" y="2225486"/>
            <a:ext cx="3547649" cy="5647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>
                <a:ea typeface="Cambria"/>
              </a:rPr>
              <a:t>Without nominal data</a:t>
            </a:r>
            <a:endParaRPr lang="en-US" sz="1800" dirty="0"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546782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A509CEF-5590-4DA9-8B9C-DC7A946F5D07}"/>
              </a:ext>
            </a:extLst>
          </p:cNvPr>
          <p:cNvSpPr txBox="1">
            <a:spLocks/>
          </p:cNvSpPr>
          <p:nvPr/>
        </p:nvSpPr>
        <p:spPr>
          <a:xfrm>
            <a:off x="0" y="633737"/>
            <a:ext cx="9144000" cy="45097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dirty="0">
                <a:ea typeface="Cambria"/>
              </a:rPr>
              <a:t>Direct Visualization of Classification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ea typeface="Cambria"/>
              </a:rPr>
              <a:t>Data is output into charts and graphs from the Auto Binner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1" cy="563418"/>
          </a:xfrm>
        </p:spPr>
        <p:txBody>
          <a:bodyPr anchor="t">
            <a:noAutofit/>
          </a:bodyPr>
          <a:lstStyle/>
          <a:p>
            <a:pPr algn="r"/>
            <a:r>
              <a:rPr lang="en-US" sz="3600" dirty="0"/>
              <a:t>IT Data Pipeline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9BD68FA-EB4A-447E-9055-9E0AB867E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56315"/>
            <a:ext cx="6615952" cy="342014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E6EA9D6-7494-4E7A-9F4E-E2F1D58C5756}"/>
              </a:ext>
            </a:extLst>
          </p:cNvPr>
          <p:cNvSpPr txBox="1">
            <a:spLocks/>
          </p:cNvSpPr>
          <p:nvPr/>
        </p:nvSpPr>
        <p:spPr>
          <a:xfrm>
            <a:off x="3489257" y="1704415"/>
            <a:ext cx="4182036" cy="17346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>
                <a:ea typeface="Cambria"/>
              </a:rPr>
              <a:t>System Interrupts/Second</a:t>
            </a:r>
            <a:endParaRPr lang="en-US" sz="1800" dirty="0"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408634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A509CEF-5590-4DA9-8B9C-DC7A946F5D07}"/>
              </a:ext>
            </a:extLst>
          </p:cNvPr>
          <p:cNvSpPr txBox="1">
            <a:spLocks/>
          </p:cNvSpPr>
          <p:nvPr/>
        </p:nvSpPr>
        <p:spPr>
          <a:xfrm>
            <a:off x="0" y="633737"/>
            <a:ext cx="9144000" cy="45097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dirty="0">
                <a:ea typeface="Cambria"/>
              </a:rPr>
              <a:t>Rate of Change Classification &amp; Report Documentation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ea typeface="Cambria"/>
              </a:rPr>
              <a:t>Same as OT Data; Includes 5 Data Sets so far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ea typeface="Cambria"/>
              </a:rPr>
              <a:t>Classified rate of change + filtering of unused data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ea typeface="Cambria"/>
              </a:rPr>
              <a:t>Sent to rule engines to flag rows of data which contain anomalies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ea typeface="Cambria"/>
              </a:rPr>
              <a:t>Filtered and sent to the final report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1" cy="563418"/>
          </a:xfrm>
        </p:spPr>
        <p:txBody>
          <a:bodyPr anchor="t">
            <a:noAutofit/>
          </a:bodyPr>
          <a:lstStyle/>
          <a:p>
            <a:pPr algn="r"/>
            <a:r>
              <a:rPr lang="en-US" sz="3600" dirty="0"/>
              <a:t>IT Data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E9FBB8-4D7E-4E1F-9A22-5E81D8376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1" y="3288508"/>
            <a:ext cx="5439815" cy="1383004"/>
          </a:xfrm>
          <a:prstGeom prst="rect">
            <a:avLst/>
          </a:prstGeom>
        </p:spPr>
      </p:pic>
      <p:pic>
        <p:nvPicPr>
          <p:cNvPr id="7" name="Picture 6" descr="Timeline&#10;&#10;Description automatically generated with low confidence">
            <a:extLst>
              <a:ext uri="{FF2B5EF4-FFF2-40B4-BE49-F238E27FC236}">
                <a16:creationId xmlns:a16="http://schemas.microsoft.com/office/drawing/2014/main" id="{27AEB77E-C2EA-4254-A5A7-17E0B1AC0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816" y="3288508"/>
            <a:ext cx="3586690" cy="1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85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A509CEF-5590-4DA9-8B9C-DC7A946F5D07}"/>
              </a:ext>
            </a:extLst>
          </p:cNvPr>
          <p:cNvSpPr txBox="1">
            <a:spLocks/>
          </p:cNvSpPr>
          <p:nvPr/>
        </p:nvSpPr>
        <p:spPr>
          <a:xfrm>
            <a:off x="0" y="633737"/>
            <a:ext cx="9144000" cy="45097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dirty="0">
                <a:ea typeface="Cambria"/>
              </a:rPr>
              <a:t>Data Correlation – Initial Progress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ea typeface="Cambria"/>
              </a:rPr>
              <a:t>Correlation Matrixes show how likely data is to line up with other data fields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1" cy="563418"/>
          </a:xfrm>
        </p:spPr>
        <p:txBody>
          <a:bodyPr anchor="t">
            <a:noAutofit/>
          </a:bodyPr>
          <a:lstStyle/>
          <a:p>
            <a:pPr algn="r"/>
            <a:r>
              <a:rPr lang="en-US" sz="3600" dirty="0"/>
              <a:t>IT Data Pipeline</a:t>
            </a:r>
          </a:p>
        </p:txBody>
      </p:sp>
      <p:pic>
        <p:nvPicPr>
          <p:cNvPr id="4" name="Picture 3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7F61F06C-E9E8-4E6E-A14E-A377F4B1B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95" y="2478436"/>
            <a:ext cx="2643346" cy="1909084"/>
          </a:xfrm>
          <a:prstGeom prst="rect">
            <a:avLst/>
          </a:prstGeom>
        </p:spPr>
      </p:pic>
      <p:pic>
        <p:nvPicPr>
          <p:cNvPr id="7" name="Picture 6" descr="Timeline&#10;&#10;Description automatically generated with low confidence">
            <a:extLst>
              <a:ext uri="{FF2B5EF4-FFF2-40B4-BE49-F238E27FC236}">
                <a16:creationId xmlns:a16="http://schemas.microsoft.com/office/drawing/2014/main" id="{0EFD7D77-5828-4DF6-8334-CAA4CF1DB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431" y="1847180"/>
            <a:ext cx="3077474" cy="3159539"/>
          </a:xfrm>
          <a:prstGeom prst="rect">
            <a:avLst/>
          </a:prstGeom>
        </p:spPr>
      </p:pic>
      <p:pic>
        <p:nvPicPr>
          <p:cNvPr id="11" name="Picture 10" descr="Timeline&#10;&#10;Description automatically generated with low confidence">
            <a:extLst>
              <a:ext uri="{FF2B5EF4-FFF2-40B4-BE49-F238E27FC236}">
                <a16:creationId xmlns:a16="http://schemas.microsoft.com/office/drawing/2014/main" id="{BFE0D016-A072-4675-80D0-5D5F18194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100" y="2397310"/>
            <a:ext cx="1985672" cy="205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75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349"/>
            <a:ext cx="8229600" cy="85725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491" y="878501"/>
            <a:ext cx="8802254" cy="4081425"/>
          </a:xfrm>
        </p:spPr>
        <p:txBody>
          <a:bodyPr>
            <a:normAutofit/>
          </a:bodyPr>
          <a:lstStyle/>
          <a:p>
            <a:r>
              <a:rPr lang="en-US" sz="2800" dirty="0"/>
              <a:t>Project Scope – Kayla </a:t>
            </a:r>
          </a:p>
          <a:p>
            <a:r>
              <a:rPr lang="en-US" sz="2800" dirty="0"/>
              <a:t>Project Schedule – Kayla </a:t>
            </a:r>
          </a:p>
          <a:p>
            <a:r>
              <a:rPr lang="en-US" sz="2800" dirty="0"/>
              <a:t>Data Historian Overview – Kayla </a:t>
            </a:r>
          </a:p>
          <a:p>
            <a:r>
              <a:rPr lang="en-US" sz="2800" dirty="0"/>
              <a:t>OT Data Pipeline – Julia </a:t>
            </a:r>
          </a:p>
          <a:p>
            <a:r>
              <a:rPr lang="en-US" sz="2800" dirty="0"/>
              <a:t>IT Data Pipeline – Riley </a:t>
            </a:r>
          </a:p>
          <a:p>
            <a:r>
              <a:rPr lang="en-US" sz="2800" dirty="0"/>
              <a:t>Lessons Learned – Team 1</a:t>
            </a:r>
          </a:p>
          <a:p>
            <a:r>
              <a:rPr lang="en-US" sz="2800" dirty="0"/>
              <a:t>Conclusion – Brett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756FD3-9574-41A9-BFDA-2015D98A5D72}"/>
              </a:ext>
            </a:extLst>
          </p:cNvPr>
          <p:cNvSpPr txBox="1">
            <a:spLocks/>
          </p:cNvSpPr>
          <p:nvPr/>
        </p:nvSpPr>
        <p:spPr>
          <a:xfrm>
            <a:off x="4959927" y="878501"/>
            <a:ext cx="4017817" cy="4081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10443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1" cy="563418"/>
          </a:xfrm>
        </p:spPr>
        <p:txBody>
          <a:bodyPr anchor="t">
            <a:noAutofit/>
          </a:bodyPr>
          <a:lstStyle/>
          <a:p>
            <a:pPr algn="r"/>
            <a:r>
              <a:rPr lang="en-US" sz="3600" dirty="0"/>
              <a:t>Lessons Learned &amp; Feedback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33738"/>
            <a:ext cx="9144000" cy="450976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0"/>
              </a:spcBef>
            </a:pPr>
            <a:r>
              <a:rPr lang="en-US" sz="2000" dirty="0">
                <a:ea typeface="Cambria"/>
              </a:rPr>
              <a:t>Learned how to use nodes in Knime to create pipelines to gain useful data and flag anomalies. Learned how to get live data into Knime</a:t>
            </a:r>
          </a:p>
          <a:p>
            <a:pPr>
              <a:spcBef>
                <a:spcPts val="0"/>
              </a:spcBef>
            </a:pPr>
            <a:endParaRPr lang="en-US" sz="2000" dirty="0"/>
          </a:p>
          <a:p>
            <a:pPr>
              <a:spcBef>
                <a:spcPts val="0"/>
              </a:spcBef>
            </a:pPr>
            <a:r>
              <a:rPr lang="en-US" sz="2000" dirty="0"/>
              <a:t>Learned how to best classify data and use those classification to detect anomalies 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ea typeface="Cambria"/>
            </a:endParaRPr>
          </a:p>
          <a:p>
            <a:pPr>
              <a:spcBef>
                <a:spcPts val="0"/>
              </a:spcBef>
            </a:pPr>
            <a:r>
              <a:rPr lang="en-US" sz="2000" dirty="0"/>
              <a:t>Learned the architecture of Windows as it applies to system information Creating services to operate with unknown data to find use for the information</a:t>
            </a:r>
          </a:p>
          <a:p>
            <a:pPr>
              <a:spcBef>
                <a:spcPts val="0"/>
              </a:spcBef>
            </a:pPr>
            <a:endParaRPr lang="en-US" sz="2000" dirty="0">
              <a:ea typeface="Cambria"/>
            </a:endParaRPr>
          </a:p>
          <a:p>
            <a:pPr>
              <a:spcBef>
                <a:spcPts val="0"/>
              </a:spcBef>
            </a:pPr>
            <a:r>
              <a:rPr lang="en-US" sz="2000" dirty="0"/>
              <a:t>Learned more about packet logging and how to refine what internet traffic is being recorded</a:t>
            </a:r>
            <a:endParaRPr lang="en-US" sz="2000" dirty="0"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927529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63260"/>
            <a:ext cx="9144000" cy="3216979"/>
          </a:xfrm>
        </p:spPr>
        <p:txBody>
          <a:bodyPr>
            <a:normAutofit/>
          </a:bodyPr>
          <a:lstStyle/>
          <a:p>
            <a:r>
              <a:rPr lang="en-US" sz="3200" dirty="0"/>
              <a:t>Accomplishments</a:t>
            </a:r>
            <a:endParaRPr lang="en-US" dirty="0"/>
          </a:p>
          <a:p>
            <a:pPr lvl="1"/>
            <a:r>
              <a:rPr lang="en-US" dirty="0"/>
              <a:t>Data Classification</a:t>
            </a:r>
          </a:p>
          <a:p>
            <a:pPr lvl="1"/>
            <a:r>
              <a:rPr lang="en-US" dirty="0"/>
              <a:t>Anomaly Detection</a:t>
            </a:r>
          </a:p>
          <a:p>
            <a:pPr lvl="1"/>
            <a:r>
              <a:rPr lang="en-US" dirty="0"/>
              <a:t>Near Real Time - Live Data for both OT and IT</a:t>
            </a:r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7B1FC77-B3FA-4B82-9357-4FBA07B60DE7}"/>
              </a:ext>
            </a:extLst>
          </p:cNvPr>
          <p:cNvSpPr txBox="1">
            <a:spLocks/>
          </p:cNvSpPr>
          <p:nvPr/>
        </p:nvSpPr>
        <p:spPr>
          <a:xfrm>
            <a:off x="0" y="4180239"/>
            <a:ext cx="9144000" cy="976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Demo available upon request</a:t>
            </a:r>
          </a:p>
        </p:txBody>
      </p:sp>
    </p:spTree>
    <p:extLst>
      <p:ext uri="{BB962C8B-B14F-4D97-AF65-F5344CB8AC3E}">
        <p14:creationId xmlns:p14="http://schemas.microsoft.com/office/powerpoint/2010/main" val="1325977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7DBA22-FB7D-452C-B530-E3031A607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3999344"/>
            <a:ext cx="8229600" cy="51215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284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337" y="1689083"/>
            <a:ext cx="8241323" cy="2531452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rgbClr val="00CC00"/>
                </a:solidFill>
                <a:highlight>
                  <a:srgbClr val="000000"/>
                </a:highlight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Secret Slides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929CF1-6F7C-9B41-82BA-655D55CB5058}"/>
              </a:ext>
            </a:extLst>
          </p:cNvPr>
          <p:cNvSpPr txBox="1"/>
          <p:nvPr/>
        </p:nvSpPr>
        <p:spPr>
          <a:xfrm>
            <a:off x="1273660" y="4622943"/>
            <a:ext cx="6596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CC00"/>
                </a:solidFill>
              </a:rPr>
              <a:t>01010100 01100101 01100001 01101101 00100000 00110001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7244DA13-C884-4B73-8FB7-0B920E48A75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CC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9644"/>
                    </a14:imgEffect>
                    <a14:imgEffect>
                      <a14:saturation sat="400000"/>
                    </a14:imgEffect>
                    <a14:imgEffect>
                      <a14:brightnessContrast bright="25000" contrast="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04119" y="151225"/>
            <a:ext cx="1938528" cy="19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1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14:vortex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1" cy="563418"/>
          </a:xfrm>
        </p:spPr>
        <p:txBody>
          <a:bodyPr anchor="t">
            <a:noAutofit/>
          </a:bodyPr>
          <a:lstStyle/>
          <a:p>
            <a:pPr algn="r"/>
            <a:r>
              <a:rPr lang="en-US" sz="3600" dirty="0"/>
              <a:t>Project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204" y="633738"/>
            <a:ext cx="8390239" cy="43831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ea typeface="Cambria"/>
              </a:rPr>
              <a:t>Implement an Artificial Intelligence model by creating algorithms and using a Knime pipeline to provide relevant data points including:</a:t>
            </a:r>
            <a:endParaRPr lang="en-US" dirty="0"/>
          </a:p>
          <a:p>
            <a:pPr lvl="1"/>
            <a:r>
              <a:rPr lang="en-US" sz="2000" dirty="0">
                <a:ea typeface="Cambria"/>
              </a:rPr>
              <a:t>Operational Technology (OT) data</a:t>
            </a:r>
          </a:p>
          <a:p>
            <a:pPr lvl="1"/>
            <a:r>
              <a:rPr lang="en-US" sz="2000" dirty="0">
                <a:ea typeface="Cambria"/>
              </a:rPr>
              <a:t>Information Technology (IT) data</a:t>
            </a:r>
          </a:p>
          <a:p>
            <a:r>
              <a:rPr lang="en-US" sz="2400" dirty="0">
                <a:ea typeface="Cambria"/>
              </a:rPr>
              <a:t>Using these data points to provide predictive Cyber Threat Intelligence (CTI) with the goal of improving the effectiveness of OT CTI products</a:t>
            </a:r>
          </a:p>
          <a:p>
            <a:r>
              <a:rPr lang="en-US" sz="2400" dirty="0">
                <a:ea typeface="Cambria"/>
              </a:rPr>
              <a:t>Demonstrate real time predictive data from the provided data products</a:t>
            </a:r>
          </a:p>
        </p:txBody>
      </p:sp>
    </p:spTree>
    <p:extLst>
      <p:ext uri="{BB962C8B-B14F-4D97-AF65-F5344CB8AC3E}">
        <p14:creationId xmlns:p14="http://schemas.microsoft.com/office/powerpoint/2010/main" val="1899052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1" cy="563418"/>
          </a:xfrm>
        </p:spPr>
        <p:txBody>
          <a:bodyPr anchor="t">
            <a:noAutofit/>
          </a:bodyPr>
          <a:lstStyle/>
          <a:p>
            <a:pPr algn="r"/>
            <a:r>
              <a:rPr lang="en-US" sz="3600" dirty="0"/>
              <a:t>Project 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204" y="633738"/>
            <a:ext cx="8390239" cy="438310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 dirty="0">
                <a:ea typeface="Cambria"/>
              </a:rPr>
              <a:t>Phase 1: Designed original</a:t>
            </a:r>
            <a:r>
              <a:rPr lang="en-US" sz="2400" dirty="0">
                <a:solidFill>
                  <a:srgbClr val="FFFFFF"/>
                </a:solidFill>
                <a:ea typeface="+mn-lt"/>
                <a:cs typeface="+mn-lt"/>
              </a:rPr>
              <a:t> pipelines to get presentable and usable </a:t>
            </a:r>
            <a:r>
              <a:rPr lang="en-US" sz="2400" dirty="0">
                <a:solidFill>
                  <a:srgbClr val="FFFFFF"/>
                </a:solidFill>
                <a:ea typeface="Cambria"/>
              </a:rPr>
              <a:t>data</a:t>
            </a:r>
            <a:endParaRPr lang="en-US" dirty="0"/>
          </a:p>
          <a:p>
            <a:pPr lvl="1"/>
            <a:r>
              <a:rPr lang="en-US" sz="1600" dirty="0">
                <a:ea typeface="+mn-lt"/>
                <a:cs typeface="+mn-lt"/>
              </a:rPr>
              <a:t>AI/ML research and </a:t>
            </a:r>
            <a:r>
              <a:rPr lang="en-US" sz="1600" dirty="0">
                <a:solidFill>
                  <a:srgbClr val="BCBDBF"/>
                </a:solidFill>
                <a:ea typeface="+mn-lt"/>
                <a:cs typeface="+mn-lt"/>
              </a:rPr>
              <a:t>Initial Test Case Demonstration and Design</a:t>
            </a:r>
          </a:p>
          <a:p>
            <a:pPr lvl="1"/>
            <a:r>
              <a:rPr lang="en-US" sz="1600" dirty="0">
                <a:solidFill>
                  <a:srgbClr val="BCBDBF"/>
                </a:solidFill>
                <a:ea typeface="Cambria"/>
              </a:rPr>
              <a:t>Network Architecture Reports: Team Network topology map</a:t>
            </a:r>
          </a:p>
          <a:p>
            <a:r>
              <a:rPr lang="en-US" sz="2400" dirty="0">
                <a:solidFill>
                  <a:srgbClr val="FFFFFF"/>
                </a:solidFill>
                <a:ea typeface="Cambria"/>
              </a:rPr>
              <a:t>Phase 2: Added more pipelines using various data</a:t>
            </a:r>
          </a:p>
          <a:p>
            <a:pPr lvl="1"/>
            <a:r>
              <a:rPr lang="en-US" sz="1600" dirty="0">
                <a:ea typeface="+mn-lt"/>
                <a:cs typeface="+mn-lt"/>
              </a:rPr>
              <a:t>Initial implementation operations</a:t>
            </a:r>
            <a:endParaRPr lang="en-US" sz="1600" dirty="0">
              <a:solidFill>
                <a:srgbClr val="FFFFFF"/>
              </a:solidFill>
              <a:ea typeface="Cambria"/>
            </a:endParaRPr>
          </a:p>
          <a:p>
            <a:r>
              <a:rPr lang="en-US" sz="2400" dirty="0">
                <a:solidFill>
                  <a:srgbClr val="FFFFFF"/>
                </a:solidFill>
                <a:ea typeface="Cambria"/>
              </a:rPr>
              <a:t>Phase 3: </a:t>
            </a:r>
            <a:r>
              <a:rPr lang="en-US" sz="2400" dirty="0">
                <a:solidFill>
                  <a:srgbClr val="FFFFFF"/>
                </a:solidFill>
                <a:ea typeface="+mn-lt"/>
                <a:cs typeface="+mn-lt"/>
              </a:rPr>
              <a:t>Flagged data anomalies using various nodes in the </a:t>
            </a:r>
            <a:r>
              <a:rPr lang="en-US" sz="2400" dirty="0">
                <a:solidFill>
                  <a:srgbClr val="FFFFFF"/>
                </a:solidFill>
                <a:ea typeface="Cambria"/>
              </a:rPr>
              <a:t>pipeline</a:t>
            </a:r>
          </a:p>
          <a:p>
            <a:pPr lvl="1"/>
            <a:r>
              <a:rPr lang="en-US" sz="1600" dirty="0">
                <a:ea typeface="+mn-lt"/>
                <a:cs typeface="+mn-lt"/>
              </a:rPr>
              <a:t>AI/ML CTI Product Demonstration versions 1 and 2</a:t>
            </a:r>
            <a:endParaRPr lang="en-US" sz="1600" dirty="0">
              <a:solidFill>
                <a:srgbClr val="BCBDBF"/>
              </a:solidFill>
              <a:ea typeface="Cambria"/>
            </a:endParaRPr>
          </a:p>
          <a:p>
            <a:r>
              <a:rPr lang="en-US" sz="2400" dirty="0">
                <a:solidFill>
                  <a:srgbClr val="FFFFFF"/>
                </a:solidFill>
                <a:ea typeface="Cambria"/>
              </a:rPr>
              <a:t>Phase 4: </a:t>
            </a:r>
            <a:r>
              <a:rPr lang="en-US" sz="2400" dirty="0">
                <a:solidFill>
                  <a:srgbClr val="FFFFFF"/>
                </a:solidFill>
                <a:ea typeface="+mn-lt"/>
                <a:cs typeface="+mn-lt"/>
              </a:rPr>
              <a:t>Connected to MS SQL database to get live data into Knime</a:t>
            </a:r>
            <a:endParaRPr lang="en-US" sz="2400" dirty="0">
              <a:solidFill>
                <a:srgbClr val="FFFFFF"/>
              </a:solidFill>
              <a:ea typeface="Cambria"/>
            </a:endParaRPr>
          </a:p>
          <a:p>
            <a:pPr lvl="1"/>
            <a:r>
              <a:rPr lang="en-US" sz="1600" dirty="0">
                <a:ea typeface="+mn-lt"/>
                <a:cs typeface="+mn-lt"/>
              </a:rPr>
              <a:t>Real Time AI and ML Processing for Initial Cyber Threat Intelligence Validation Testing</a:t>
            </a:r>
            <a:endParaRPr lang="en-US" sz="1600" dirty="0">
              <a:solidFill>
                <a:srgbClr val="BCBDBF"/>
              </a:solidFill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463828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1" cy="563418"/>
          </a:xfrm>
        </p:spPr>
        <p:txBody>
          <a:bodyPr anchor="t">
            <a:noAutofit/>
          </a:bodyPr>
          <a:lstStyle/>
          <a:p>
            <a:pPr algn="r"/>
            <a:r>
              <a:rPr lang="en-US" sz="3600" dirty="0"/>
              <a:t>Data Historian Overview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33738"/>
            <a:ext cx="9144000" cy="4509761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800" dirty="0">
              <a:ea typeface="Cambria"/>
            </a:endParaRPr>
          </a:p>
          <a:p>
            <a:pPr marL="0" indent="0">
              <a:buNone/>
            </a:pPr>
            <a:endParaRPr lang="en-US" sz="2800" dirty="0">
              <a:ea typeface="Cambria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4933D74-047E-5DBE-98BB-12EF8C328664}"/>
              </a:ext>
            </a:extLst>
          </p:cNvPr>
          <p:cNvSpPr txBox="1">
            <a:spLocks/>
          </p:cNvSpPr>
          <p:nvPr/>
        </p:nvSpPr>
        <p:spPr>
          <a:xfrm>
            <a:off x="332637" y="972764"/>
            <a:ext cx="8390239" cy="41707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FFFFFF"/>
                </a:solidFill>
                <a:ea typeface="Cambria"/>
              </a:rPr>
              <a:t>Utilized OPTO22 datalink and control basic</a:t>
            </a:r>
          </a:p>
          <a:p>
            <a:r>
              <a:rPr lang="en-US" sz="2400" dirty="0">
                <a:solidFill>
                  <a:srgbClr val="FFFFFF"/>
                </a:solidFill>
                <a:ea typeface="Cambria"/>
              </a:rPr>
              <a:t>Human Machine Interface (HMI) on PAC Display Runtime Basic</a:t>
            </a:r>
          </a:p>
          <a:p>
            <a:r>
              <a:rPr lang="en-US" sz="2400" dirty="0">
                <a:solidFill>
                  <a:srgbClr val="FFFFFF"/>
                </a:solidFill>
                <a:ea typeface="Cambria"/>
              </a:rPr>
              <a:t>Transfers data to MS SQL</a:t>
            </a:r>
          </a:p>
          <a:p>
            <a:r>
              <a:rPr lang="en-US" sz="2400" dirty="0">
                <a:solidFill>
                  <a:srgbClr val="FFFFFF"/>
                </a:solidFill>
                <a:ea typeface="Cambria"/>
              </a:rPr>
              <a:t>Visualizes data with Grafana</a:t>
            </a:r>
          </a:p>
        </p:txBody>
      </p:sp>
    </p:spTree>
    <p:extLst>
      <p:ext uri="{BB962C8B-B14F-4D97-AF65-F5344CB8AC3E}">
        <p14:creationId xmlns:p14="http://schemas.microsoft.com/office/powerpoint/2010/main" val="3048397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1" cy="563418"/>
          </a:xfrm>
        </p:spPr>
        <p:txBody>
          <a:bodyPr anchor="t">
            <a:noAutofit/>
          </a:bodyPr>
          <a:lstStyle/>
          <a:p>
            <a:pPr algn="r"/>
            <a:r>
              <a:rPr lang="en-US" sz="3600" dirty="0"/>
              <a:t>OT Data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33738"/>
            <a:ext cx="9144000" cy="45097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ea typeface="Cambria"/>
              </a:rPr>
              <a:t>Input</a:t>
            </a:r>
          </a:p>
          <a:p>
            <a:r>
              <a:rPr lang="en-US" sz="2800" dirty="0">
                <a:ea typeface="Cambria"/>
              </a:rPr>
              <a:t>Manipulation</a:t>
            </a:r>
          </a:p>
          <a:p>
            <a:r>
              <a:rPr lang="en-US" sz="2800" dirty="0">
                <a:ea typeface="Cambria"/>
              </a:rPr>
              <a:t>Classification </a:t>
            </a:r>
          </a:p>
          <a:p>
            <a:r>
              <a:rPr lang="en-US" sz="2800" dirty="0">
                <a:ea typeface="Cambria"/>
              </a:rPr>
              <a:t>Visualization</a:t>
            </a:r>
          </a:p>
          <a:p>
            <a:r>
              <a:rPr lang="en-US" sz="2800" dirty="0">
                <a:ea typeface="Cambria"/>
              </a:rPr>
              <a:t>Calculations</a:t>
            </a:r>
          </a:p>
          <a:p>
            <a:r>
              <a:rPr lang="en-US" sz="2800" dirty="0">
                <a:ea typeface="Cambria"/>
              </a:rPr>
              <a:t>Anomaly Flagging</a:t>
            </a:r>
          </a:p>
          <a:p>
            <a:r>
              <a:rPr lang="en-US" sz="2800" dirty="0">
                <a:ea typeface="Cambria"/>
              </a:rPr>
              <a:t>Reporting</a:t>
            </a:r>
          </a:p>
          <a:p>
            <a:pPr marL="0" indent="0">
              <a:buNone/>
            </a:pPr>
            <a:endParaRPr lang="en-US" sz="2800" dirty="0"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957940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1" cy="563418"/>
          </a:xfrm>
        </p:spPr>
        <p:txBody>
          <a:bodyPr anchor="t">
            <a:noAutofit/>
          </a:bodyPr>
          <a:lstStyle/>
          <a:p>
            <a:pPr algn="r"/>
            <a:r>
              <a:rPr lang="en-US" sz="3600" dirty="0"/>
              <a:t>OT Data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81739"/>
            <a:ext cx="9144000" cy="5143499"/>
          </a:xfrm>
        </p:spPr>
        <p:txBody>
          <a:bodyPr>
            <a:normAutofit/>
          </a:bodyPr>
          <a:lstStyle/>
          <a:p>
            <a:r>
              <a:rPr lang="en-US" sz="2800" dirty="0"/>
              <a:t>Data Input</a:t>
            </a:r>
          </a:p>
          <a:p>
            <a:pPr lvl="1"/>
            <a:r>
              <a:rPr lang="en-US" sz="2400" dirty="0"/>
              <a:t>Pulled Directly from our data historian</a:t>
            </a:r>
          </a:p>
          <a:p>
            <a:pPr lvl="1"/>
            <a:endParaRPr lang="en-US" sz="2400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C4F8B82-811E-1842-9F63-AB6BE202F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7299"/>
            <a:ext cx="4203700" cy="3886200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62B77B-FEEF-744E-AEA5-61F62A315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5254" y="1381123"/>
            <a:ext cx="4832597" cy="363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19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1" cy="563418"/>
          </a:xfrm>
        </p:spPr>
        <p:txBody>
          <a:bodyPr anchor="t">
            <a:noAutofit/>
          </a:bodyPr>
          <a:lstStyle/>
          <a:p>
            <a:pPr algn="r"/>
            <a:r>
              <a:rPr lang="en-US" sz="3600" dirty="0"/>
              <a:t>OT Data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33738"/>
            <a:ext cx="9144000" cy="45097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ea typeface="Cambria"/>
              </a:rPr>
              <a:t>Data Manipulation</a:t>
            </a:r>
          </a:p>
          <a:p>
            <a:pPr marL="0" indent="0">
              <a:buNone/>
            </a:pPr>
            <a:endParaRPr lang="en-US" sz="2800" dirty="0">
              <a:ea typeface="Cambria"/>
            </a:endParaRPr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0332F7FA-83FC-C146-B816-EE31BF97B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2446661"/>
            <a:ext cx="85090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879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1" cy="563418"/>
          </a:xfrm>
        </p:spPr>
        <p:txBody>
          <a:bodyPr anchor="t">
            <a:noAutofit/>
          </a:bodyPr>
          <a:lstStyle/>
          <a:p>
            <a:pPr algn="r"/>
            <a:r>
              <a:rPr lang="en-US" sz="3600" dirty="0"/>
              <a:t>OT Data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16869"/>
            <a:ext cx="5892036" cy="11112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ea typeface="Cambria"/>
              </a:rPr>
              <a:t>Data Classification</a:t>
            </a:r>
          </a:p>
          <a:p>
            <a:endParaRPr lang="en-US" sz="1200" dirty="0">
              <a:ea typeface="Cambria"/>
            </a:endParaRP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3A80369-3475-4E45-A3B0-B6AB3D1A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174" y="1428118"/>
            <a:ext cx="4356100" cy="2921000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E63CE66-019E-B04D-AB1D-F09FB4553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887" y="773898"/>
            <a:ext cx="2387600" cy="1917700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EE9CE87-A904-794E-9A26-C6357A355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887" y="2958698"/>
            <a:ext cx="2349500" cy="1917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C5F70E-5EE0-424A-8FB3-F94AA530BB76}"/>
              </a:ext>
            </a:extLst>
          </p:cNvPr>
          <p:cNvSpPr txBox="1"/>
          <p:nvPr/>
        </p:nvSpPr>
        <p:spPr>
          <a:xfrm>
            <a:off x="121513" y="1428118"/>
            <a:ext cx="17187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for us to set the boundaries by which our data is classified giving a 100% accuracy rating</a:t>
            </a:r>
          </a:p>
        </p:txBody>
      </p:sp>
    </p:spTree>
    <p:extLst>
      <p:ext uri="{BB962C8B-B14F-4D97-AF65-F5344CB8AC3E}">
        <p14:creationId xmlns:p14="http://schemas.microsoft.com/office/powerpoint/2010/main" val="3968506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iberty">
      <a:dk1>
        <a:srgbClr val="FFFFFF"/>
      </a:dk1>
      <a:lt1>
        <a:sysClr val="window" lastClr="FFFFFF"/>
      </a:lt1>
      <a:dk2>
        <a:srgbClr val="0A193E"/>
      </a:dk2>
      <a:lt2>
        <a:srgbClr val="0A193E"/>
      </a:lt2>
      <a:accent1>
        <a:srgbClr val="8EC1EB"/>
      </a:accent1>
      <a:accent2>
        <a:srgbClr val="BCBDBF"/>
      </a:accent2>
      <a:accent3>
        <a:srgbClr val="3C3E42"/>
      </a:accent3>
      <a:accent4>
        <a:srgbClr val="8A0000"/>
      </a:accent4>
      <a:accent5>
        <a:srgbClr val="CE1126"/>
      </a:accent5>
      <a:accent6>
        <a:srgbClr val="008ED6"/>
      </a:accent6>
      <a:hlink>
        <a:srgbClr val="8EC1EB"/>
      </a:hlink>
      <a:folHlink>
        <a:srgbClr val="BCBDBF"/>
      </a:folHlink>
    </a:clrScheme>
    <a:fontScheme name="Office 2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70F7E51012F34988815060EDFC8427" ma:contentTypeVersion="15" ma:contentTypeDescription="Create a new document." ma:contentTypeScope="" ma:versionID="fe24cc1880124f47b1b134440321ecf0">
  <xsd:schema xmlns:xsd="http://www.w3.org/2001/XMLSchema" xmlns:xs="http://www.w3.org/2001/XMLSchema" xmlns:p="http://schemas.microsoft.com/office/2006/metadata/properties" xmlns:ns2="6c609460-4afe-434b-875d-94e92e04cd42" xmlns:ns3="bebebcc6-112a-4105-8538-a97a2aa94575" targetNamespace="http://schemas.microsoft.com/office/2006/metadata/properties" ma:root="true" ma:fieldsID="fa8702ad77db8f37b94fbd0079052e0f" ns2:_="" ns3:_="">
    <xsd:import namespace="6c609460-4afe-434b-875d-94e92e04cd42"/>
    <xsd:import namespace="bebebcc6-112a-4105-8538-a97a2aa9457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609460-4afe-434b-875d-94e92e04cd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384d4cd7-a39b-4460-b33b-417b4461d63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bebcc6-112a-4105-8538-a97a2aa94575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9d43fed4-089b-4d46-9c22-db16edc6483c}" ma:internalName="TaxCatchAll" ma:showField="CatchAllData" ma:web="bebebcc6-112a-4105-8538-a97a2aa9457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c609460-4afe-434b-875d-94e92e04cd42">
      <Terms xmlns="http://schemas.microsoft.com/office/infopath/2007/PartnerControls"/>
    </lcf76f155ced4ddcb4097134ff3c332f>
    <TaxCatchAll xmlns="bebebcc6-112a-4105-8538-a97a2aa94575" xsi:nil="true"/>
  </documentManagement>
</p:properties>
</file>

<file path=customXml/itemProps1.xml><?xml version="1.0" encoding="utf-8"?>
<ds:datastoreItem xmlns:ds="http://schemas.openxmlformats.org/officeDocument/2006/customXml" ds:itemID="{73D055AD-4EDA-4EAE-8DA6-C8FF079EB1B1}">
  <ds:schemaRefs>
    <ds:schemaRef ds:uri="6c609460-4afe-434b-875d-94e92e04cd42"/>
    <ds:schemaRef ds:uri="bebebcc6-112a-4105-8538-a97a2aa9457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3599185-E028-46F1-B114-3AC51458025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D3A55A-B391-4F42-A8EE-5BC7C8195603}">
  <ds:schemaRefs>
    <ds:schemaRef ds:uri="6c609460-4afe-434b-875d-94e92e04cd42"/>
    <ds:schemaRef ds:uri="bebebcc6-112a-4105-8538-a97a2aa9457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730</Words>
  <Application>Microsoft Macintosh PowerPoint</Application>
  <PresentationFormat>On-screen Show (16:9)</PresentationFormat>
  <Paragraphs>119</Paragraphs>
  <Slides>23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Cascadia Code Light</vt:lpstr>
      <vt:lpstr>Arial</vt:lpstr>
      <vt:lpstr>Calibri</vt:lpstr>
      <vt:lpstr>Cambria</vt:lpstr>
      <vt:lpstr>Office Theme</vt:lpstr>
      <vt:lpstr>CSIS 486-Cyber Security Capstone Spring 2022</vt:lpstr>
      <vt:lpstr>Overview</vt:lpstr>
      <vt:lpstr>Project Scope</vt:lpstr>
      <vt:lpstr>Project Schedule</vt:lpstr>
      <vt:lpstr>Data Historian Overview </vt:lpstr>
      <vt:lpstr>OT Data Pipeline</vt:lpstr>
      <vt:lpstr>OT Data Pipeline</vt:lpstr>
      <vt:lpstr>OT Data Pipeline</vt:lpstr>
      <vt:lpstr>OT Data Pipeline</vt:lpstr>
      <vt:lpstr>OT Data Pipeline</vt:lpstr>
      <vt:lpstr>OT Data Pipeline</vt:lpstr>
      <vt:lpstr>OT Data Pipeline</vt:lpstr>
      <vt:lpstr>OT Data Pipeline</vt:lpstr>
      <vt:lpstr>IT Data Pipeline</vt:lpstr>
      <vt:lpstr>IT Data Pipeline</vt:lpstr>
      <vt:lpstr>IT Data Pipeline</vt:lpstr>
      <vt:lpstr>IT Data Pipeline</vt:lpstr>
      <vt:lpstr>IT Data Pipeline</vt:lpstr>
      <vt:lpstr>IT Data Pipeline</vt:lpstr>
      <vt:lpstr>Lessons Learned &amp; Feedback</vt:lpstr>
      <vt:lpstr>Conclusions</vt:lpstr>
      <vt:lpstr>Questions?</vt:lpstr>
      <vt:lpstr>Secret Slides</vt:lpstr>
    </vt:vector>
  </TitlesOfParts>
  <Company>Liberty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Rachel Dugan</dc:creator>
  <cp:lastModifiedBy>Wilkins, Julia A</cp:lastModifiedBy>
  <cp:revision>1</cp:revision>
  <dcterms:created xsi:type="dcterms:W3CDTF">2014-11-10T20:35:24Z</dcterms:created>
  <dcterms:modified xsi:type="dcterms:W3CDTF">2022-04-29T19:16:27Z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0x0101009870F7E51012F34988815060EDFC8427</vt:lpwstr>
  </property>
  <property fmtid="{D5CDD505-2E9C-101B-9397-08002B2CF9AE}" pid="3" name="MediaServiceImageTags">
    <vt:lpwstr/>
  </property>
</Properties>
</file>